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82" r:id="rId3"/>
    <p:sldId id="283" r:id="rId4"/>
    <p:sldId id="284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6448" autoAdjust="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F6E27-3E5A-4D18-ABC1-B3E73592B85C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875A5-A7BB-44DC-967D-D813977E45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55E5D-DBB8-4E5D-B0E1-D060FAD76800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EF4A6-7714-4768-9A6B-BD91AE0234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25A47-4A53-496A-8504-08059D29184B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F1D21-5FB3-4113-93DA-C424CD168F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BD1E915-2839-4243-B3AD-34566AE91084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6648B33-801C-4EFE-88AF-C6F03249EE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A4363-65E9-4A69-ADDF-1EB549169633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0317-AB8A-4983-B235-3D0D0C90DB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BD14C-8A7A-4148-80AB-E7565D83AABF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DE981-B797-4570-BDC1-3E16787CC5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2AE25-06A7-4CCB-8E83-C68C5F22F7F9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7FBDF-A65C-4C97-B166-135376537B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6DBFE1D-A41F-4EA9-A748-F196FBA8FFA1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438D7E0-B362-40D7-893C-F808BEF8277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A902D-5B6A-48F8-8926-0F5F36FF65E1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48F05-C226-4505-AA35-C8BC742A90C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EFD83E-1B2F-43F9-ACCB-F169FDE7D1D4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0E52261-9770-4830-AE6C-60AFC858942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B3FDEF-AD22-4A3A-9983-C73A1EB5FF04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60EEF6-2D64-409C-A79B-C645A59256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B2CA60C8-963C-467B-9736-2AFE5725AF15}" type="datetimeFigureOut">
              <a:rPr lang="ru-RU"/>
              <a:pPr>
                <a:defRPr/>
              </a:pPr>
              <a:t>11.03.2016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4126E34-B66A-4030-A22F-5B05B6CD45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19" r:id="rId4"/>
    <p:sldLayoutId id="2147483718" r:id="rId5"/>
    <p:sldLayoutId id="2147483723" r:id="rId6"/>
    <p:sldLayoutId id="2147483717" r:id="rId7"/>
    <p:sldLayoutId id="2147483724" r:id="rId8"/>
    <p:sldLayoutId id="2147483725" r:id="rId9"/>
    <p:sldLayoutId id="2147483716" r:id="rId10"/>
    <p:sldLayoutId id="214748371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051720" y="1196752"/>
            <a:ext cx="6647692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3600" i="1" dirty="0">
                <a:latin typeface="Monotype Corsiva" pitchFamily="66" charset="0"/>
              </a:rPr>
              <a:t>МК ДОУ «Аленький цветочек» </a:t>
            </a:r>
            <a:endParaRPr lang="ru-RU" altLang="ru-RU" sz="36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3600" i="1" dirty="0" smtClean="0">
                <a:latin typeface="Monotype Corsiva" pitchFamily="66" charset="0"/>
              </a:rPr>
              <a:t>г</a:t>
            </a:r>
            <a:r>
              <a:rPr lang="ru-RU" altLang="ru-RU" sz="3600" i="1" dirty="0">
                <a:latin typeface="Monotype Corsiva" pitchFamily="66" charset="0"/>
              </a:rPr>
              <a:t>. </a:t>
            </a:r>
            <a:r>
              <a:rPr lang="ru-RU" altLang="ru-RU" sz="3600" i="1" dirty="0" err="1">
                <a:latin typeface="Monotype Corsiva" pitchFamily="66" charset="0"/>
              </a:rPr>
              <a:t>Кодинск</a:t>
            </a:r>
            <a:endParaRPr lang="ru-RU" altLang="ru-RU" sz="36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3600" i="1" dirty="0" smtClean="0">
                <a:latin typeface="Monotype Corsiva" pitchFamily="66" charset="0"/>
              </a:rPr>
              <a:t>Подготовительная к школе группа </a:t>
            </a:r>
            <a:r>
              <a:rPr lang="ru-RU" altLang="ru-RU" sz="3600" i="1" dirty="0" smtClean="0">
                <a:latin typeface="Monotype Corsiva" pitchFamily="66" charset="0"/>
              </a:rPr>
              <a:t>«Вьюнок»</a:t>
            </a:r>
            <a:endParaRPr lang="ru-RU" altLang="ru-RU" sz="36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36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36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3600" i="1" dirty="0" smtClean="0">
                <a:latin typeface="Monotype Corsiva" pitchFamily="66" charset="0"/>
              </a:rPr>
              <a:t>Воспитатели</a:t>
            </a:r>
            <a:r>
              <a:rPr lang="ru-RU" altLang="ru-RU" sz="3600" i="1" dirty="0">
                <a:latin typeface="Monotype Corsiva" pitchFamily="66" charset="0"/>
              </a:rPr>
              <a:t>: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3600" i="1" dirty="0" smtClean="0">
                <a:latin typeface="Monotype Corsiva" pitchFamily="66" charset="0"/>
              </a:rPr>
              <a:t>Бычкова  Вера  Васильевна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3600" i="1" dirty="0" smtClean="0">
                <a:latin typeface="Monotype Corsiva" pitchFamily="66" charset="0"/>
              </a:rPr>
              <a:t>Горя </a:t>
            </a:r>
            <a:r>
              <a:rPr lang="ru-RU" altLang="ru-RU" sz="3600" i="1" dirty="0">
                <a:latin typeface="Monotype Corsiva" pitchFamily="66" charset="0"/>
              </a:rPr>
              <a:t>Г</a:t>
            </a:r>
            <a:r>
              <a:rPr lang="ru-RU" altLang="ru-RU" sz="3600" i="1" dirty="0" smtClean="0">
                <a:latin typeface="Monotype Corsiva" pitchFamily="66" charset="0"/>
              </a:rPr>
              <a:t>алина Геннадьевна</a:t>
            </a:r>
            <a:endParaRPr lang="ru-RU" alt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0152" y="1268760"/>
            <a:ext cx="280831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07 января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16.30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(время для свободной игры)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Театрализованная деятельность,</a:t>
            </a:r>
            <a:endParaRPr lang="ru-RU" altLang="ru-RU" sz="24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>
                <a:latin typeface="Monotype Corsiva" pitchFamily="66" charset="0"/>
              </a:rPr>
              <a:t>п</a:t>
            </a:r>
            <a:r>
              <a:rPr lang="ru-RU" altLang="ru-RU" sz="2400" i="1" dirty="0" smtClean="0">
                <a:latin typeface="Monotype Corsiva" pitchFamily="66" charset="0"/>
              </a:rPr>
              <a:t>оказ кукольного театра по сказке «Теремок»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Возникла по инициативе детей после экскурсии в библиотеку</a:t>
            </a: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0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000" dirty="0"/>
              <a:t> 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5688632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940152" y="1268760"/>
            <a:ext cx="2808312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25  февраля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16.30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(время для свободной игры)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Исследовательская деятельность,</a:t>
            </a:r>
            <a:endParaRPr lang="ru-RU" altLang="ru-RU" sz="24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>
                <a:latin typeface="Monotype Corsiva" pitchFamily="66" charset="0"/>
              </a:rPr>
              <a:t>п</a:t>
            </a:r>
            <a:r>
              <a:rPr lang="ru-RU" altLang="ru-RU" sz="2400" i="1" dirty="0" smtClean="0">
                <a:latin typeface="Monotype Corsiva" pitchFamily="66" charset="0"/>
              </a:rPr>
              <a:t>осадка лука в разном грунте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Возникла по инициативе детей после  беседы о пользе витаминов</a:t>
            </a: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2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200" dirty="0"/>
              <a:t> </a:t>
            </a:r>
          </a:p>
        </p:txBody>
      </p:sp>
      <p:pic>
        <p:nvPicPr>
          <p:cNvPr id="2051" name="Picture 3" descr="C:\Users\new\Desktop\Вьюнок\20160311_075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66" y="1052736"/>
            <a:ext cx="5386846" cy="538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24128" y="1427058"/>
            <a:ext cx="2808312" cy="5026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spcBef>
                <a:spcPct val="20000"/>
              </a:spcBef>
              <a:defRPr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defRPr>
            </a:lvl1pPr>
            <a:lvl2pPr algn="ctr">
              <a:spcBef>
                <a:spcPct val="20000"/>
              </a:spcBef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algn="ctr">
              <a:spcBef>
                <a:spcPct val="20000"/>
              </a:spcBef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 smtClean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1800" b="0" i="1" dirty="0">
              <a:solidFill>
                <a:srgbClr val="008000"/>
              </a:solidFill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10  марта 2016 года.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16.30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(время для свободной игры)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Сюжетно-ролевая игра 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«По морям по Волнам»</a:t>
            </a: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400" i="1" dirty="0" smtClean="0">
                <a:latin typeface="Monotype Corsiva" pitchFamily="66" charset="0"/>
              </a:rPr>
              <a:t>Возникла как итоговое мероприятие  изучения темы «Разные страны, разные народы»</a:t>
            </a:r>
            <a:endParaRPr lang="ru-RU" altLang="ru-RU" sz="2400" i="1" dirty="0" smtClean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endParaRPr lang="ru-RU" altLang="ru-RU" sz="2200" i="1" dirty="0">
              <a:latin typeface="Monotype Corsiva" pitchFamily="66" charset="0"/>
            </a:endParaRPr>
          </a:p>
          <a:p>
            <a:pPr>
              <a:lnSpc>
                <a:spcPct val="70000"/>
              </a:lnSpc>
              <a:spcBef>
                <a:spcPct val="0"/>
              </a:spcBef>
            </a:pPr>
            <a:r>
              <a:rPr lang="ru-RU" altLang="ru-RU" sz="2200" dirty="0"/>
              <a:t> </a:t>
            </a:r>
          </a:p>
        </p:txBody>
      </p:sp>
      <p:pic>
        <p:nvPicPr>
          <p:cNvPr id="3074" name="Picture 2" descr="C:\Users\new\Desktop\Вьюнок\20160311_0751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1826"/>
            <a:ext cx="5253518" cy="5253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9819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155</TotalTime>
  <Words>123</Words>
  <Application>Microsoft Office PowerPoint</Application>
  <PresentationFormat>Экран (4:3)</PresentationFormat>
  <Paragraphs>51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Эркер</vt:lpstr>
      <vt:lpstr>Презентация PowerPoint</vt:lpstr>
      <vt:lpstr>Приемная</vt:lpstr>
      <vt:lpstr>Приемная</vt:lpstr>
      <vt:lpstr>Приемная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Ёлочка</dc:title>
  <dc:creator>Muzey</dc:creator>
  <cp:lastModifiedBy>new</cp:lastModifiedBy>
  <cp:revision>25</cp:revision>
  <dcterms:created xsi:type="dcterms:W3CDTF">2012-12-17T01:27:04Z</dcterms:created>
  <dcterms:modified xsi:type="dcterms:W3CDTF">2016-03-11T08:57:43Z</dcterms:modified>
</cp:coreProperties>
</file>