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5696"/>
    <a:srgbClr val="00682F"/>
    <a:srgbClr val="007A37"/>
    <a:srgbClr val="004D86"/>
    <a:srgbClr val="003760"/>
    <a:srgbClr val="002E8A"/>
    <a:srgbClr val="1F5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  <a:t>                       </a:t>
            </a:r>
            <a:b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  <a:t>Город </a:t>
            </a:r>
            <a:r>
              <a:rPr lang="ru-RU" sz="2400" b="1" i="1" dirty="0" err="1" smtClean="0">
                <a:solidFill>
                  <a:srgbClr val="007434"/>
                </a:solidFill>
                <a:latin typeface="Georgia" pitchFamily="18" charset="0"/>
              </a:rPr>
              <a:t>кодинск</a:t>
            </a:r>
            <a: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  <a:t> </a:t>
            </a:r>
            <a:b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  <a:t>              МКДОУ «АЛЕНЬКИКИЙ ЦВЕТОЧЕК»</a:t>
            </a:r>
            <a:b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  <a:t>      группа вторая младшая «Незабудка»</a:t>
            </a:r>
            <a:b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  <a:t>«Как мы меняемся» </a:t>
            </a:r>
            <a:br>
              <a:rPr lang="ru-RU" sz="2400" b="1" i="1" dirty="0" smtClean="0">
                <a:solidFill>
                  <a:srgbClr val="007434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7434"/>
                </a:solidFill>
                <a:latin typeface="Georgia" pitchFamily="18" charset="0"/>
              </a:rPr>
              <a:t>Воспитатели: Тюрина Наталья  Николаевна</a:t>
            </a:r>
            <a:br>
              <a:rPr lang="ru-RU" sz="2000" b="1" i="1" dirty="0" smtClean="0">
                <a:solidFill>
                  <a:srgbClr val="007434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7434"/>
                </a:solidFill>
                <a:latin typeface="Georgia" pitchFamily="18" charset="0"/>
              </a:rPr>
              <a:t>                                   </a:t>
            </a:r>
            <a:r>
              <a:rPr lang="ru-RU" sz="2000" b="1" i="1" dirty="0" err="1" smtClean="0">
                <a:solidFill>
                  <a:srgbClr val="007434"/>
                </a:solidFill>
                <a:latin typeface="Georgia" pitchFamily="18" charset="0"/>
              </a:rPr>
              <a:t>кузьминская</a:t>
            </a:r>
            <a:r>
              <a:rPr lang="ru-RU" sz="2000" b="1" i="1" dirty="0" smtClean="0">
                <a:solidFill>
                  <a:srgbClr val="007434"/>
                </a:solidFill>
                <a:latin typeface="Georgia" pitchFamily="18" charset="0"/>
              </a:rPr>
              <a:t>  Алла Валентиновна</a:t>
            </a:r>
            <a:endParaRPr lang="ru-RU" sz="2000" b="1" i="1" dirty="0">
              <a:solidFill>
                <a:srgbClr val="007434"/>
              </a:solidFill>
              <a:latin typeface="Georgia" pitchFamily="18" charset="0"/>
            </a:endParaRPr>
          </a:p>
        </p:txBody>
      </p:sp>
      <p:pic>
        <p:nvPicPr>
          <p:cNvPr id="1027" name="Picture 3" descr="C:\Users\Администратор\Desktop\ФОТО ДЛЯ КОНКУРСА\SAM_3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50085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682F"/>
                </a:solidFill>
                <a:latin typeface="Georgia" pitchFamily="18" charset="0"/>
              </a:rPr>
              <a:t>Обеденное место</a:t>
            </a:r>
            <a:endParaRPr lang="ru-RU" b="1" i="1" dirty="0">
              <a:solidFill>
                <a:srgbClr val="00682F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2552688" cy="48244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u="sng" dirty="0" smtClean="0">
                <a:solidFill>
                  <a:srgbClr val="00682F"/>
                </a:solidFill>
                <a:latin typeface="Georgia" pitchFamily="18" charset="0"/>
              </a:rPr>
              <a:t>15 ноября 2016г.</a:t>
            </a:r>
          </a:p>
          <a:p>
            <a:pPr algn="ctr">
              <a:buNone/>
            </a:pPr>
            <a:r>
              <a:rPr lang="ru-RU" sz="2000" i="1" u="sng" smtClean="0">
                <a:solidFill>
                  <a:srgbClr val="00682F"/>
                </a:solidFill>
                <a:latin typeface="Georgia" pitchFamily="18" charset="0"/>
              </a:rPr>
              <a:t>15:40</a:t>
            </a:r>
            <a:endParaRPr lang="ru-RU" sz="2000" i="1" u="sng" dirty="0" smtClean="0">
              <a:solidFill>
                <a:srgbClr val="00682F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1600" i="1" u="sng" dirty="0" smtClean="0">
                <a:solidFill>
                  <a:srgbClr val="00682F"/>
                </a:solidFill>
                <a:latin typeface="Georgia" pitchFamily="18" charset="0"/>
              </a:rPr>
              <a:t>Свободная игра детей «Звери гуляют».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Игра появилась спонтанно, Коли принесли костюм «Медведя» померить к новогоднему утреннику.  Другим детям тоже захотелось быть зверятами, другие дети одели маски, шапочки </a:t>
            </a:r>
            <a:r>
              <a:rPr lang="ru-RU" sz="1400" i="1" dirty="0" err="1" smtClean="0">
                <a:solidFill>
                  <a:srgbClr val="00682F"/>
                </a:solidFill>
                <a:latin typeface="Georgia" pitchFamily="18" charset="0"/>
              </a:rPr>
              <a:t>итд</a:t>
            </a: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., и игра началась.</a:t>
            </a:r>
          </a:p>
          <a:p>
            <a:pPr algn="ctr">
              <a:buNone/>
            </a:pPr>
            <a:endParaRPr lang="ru-RU" sz="1600" i="1" u="sng" dirty="0" smtClean="0">
              <a:solidFill>
                <a:srgbClr val="00682F"/>
              </a:solidFill>
              <a:latin typeface="Georgia" pitchFamily="18" charset="0"/>
            </a:endParaRPr>
          </a:p>
          <a:p>
            <a:pPr>
              <a:buNone/>
            </a:pPr>
            <a:endParaRPr lang="ru-RU" sz="2000" i="1" u="sng" dirty="0">
              <a:solidFill>
                <a:srgbClr val="00682F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Администратор\Desktop\ФОТО ДЛЯ КОНКУРСА\SAM_3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591979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682F"/>
                </a:solidFill>
                <a:latin typeface="Georgia" pitchFamily="18" charset="0"/>
              </a:rPr>
              <a:t>Обеденное 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2767002" cy="48244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u="sng" dirty="0" smtClean="0">
                <a:solidFill>
                  <a:srgbClr val="00682F"/>
                </a:solidFill>
                <a:latin typeface="Georgia" pitchFamily="18" charset="0"/>
              </a:rPr>
              <a:t>16 ноября 2016г.</a:t>
            </a:r>
          </a:p>
          <a:p>
            <a:pPr algn="ctr">
              <a:buNone/>
            </a:pPr>
            <a:r>
              <a:rPr lang="ru-RU" sz="2000" i="1" u="sng" dirty="0" smtClean="0">
                <a:solidFill>
                  <a:srgbClr val="00682F"/>
                </a:solidFill>
                <a:latin typeface="Georgia" pitchFamily="18" charset="0"/>
              </a:rPr>
              <a:t>16:00</a:t>
            </a:r>
          </a:p>
          <a:p>
            <a:pPr algn="ctr">
              <a:buNone/>
            </a:pPr>
            <a:r>
              <a:rPr lang="ru-RU" sz="1600" i="1" u="sng" dirty="0" smtClean="0">
                <a:solidFill>
                  <a:srgbClr val="00682F"/>
                </a:solidFill>
                <a:latin typeface="Georgia" pitchFamily="18" charset="0"/>
              </a:rPr>
              <a:t>Свободная игра детей «Домик».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Игра появилась после </a:t>
            </a: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 чтение </a:t>
            </a: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сказки «</a:t>
            </a:r>
            <a:r>
              <a:rPr lang="ru-RU" sz="1400" i="1" dirty="0" err="1" smtClean="0">
                <a:solidFill>
                  <a:srgbClr val="00682F"/>
                </a:solidFill>
                <a:latin typeface="Georgia" pitchFamily="18" charset="0"/>
              </a:rPr>
              <a:t>Заюшкина</a:t>
            </a: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 избушка».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Богдан проявил  инициативу поставил одну коробку на другую коробку, получился домик, Варвара воскликнула: - Это будет мой домик.  Присоединились другие дети и началась игра.</a:t>
            </a:r>
            <a:endParaRPr lang="ru-RU" sz="1400" dirty="0"/>
          </a:p>
        </p:txBody>
      </p:sp>
      <p:pic>
        <p:nvPicPr>
          <p:cNvPr id="1026" name="Picture 2" descr="C:\Users\Администратор\Desktop\ФОТО ДЛЯ КОНКУРСА\SAM_3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72796"/>
            <a:ext cx="5776922" cy="4813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682F"/>
                </a:solidFill>
                <a:latin typeface="Georgia" pitchFamily="18" charset="0"/>
              </a:rPr>
              <a:t>Обеденное 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624126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u="sng" dirty="0" smtClean="0">
                <a:solidFill>
                  <a:srgbClr val="00682F"/>
                </a:solidFill>
                <a:latin typeface="Georgia" pitchFamily="18" charset="0"/>
              </a:rPr>
              <a:t>22 ноября 2016г.</a:t>
            </a:r>
          </a:p>
          <a:p>
            <a:pPr algn="ctr">
              <a:buNone/>
            </a:pPr>
            <a:r>
              <a:rPr lang="ru-RU" sz="2000" i="1" u="sng" dirty="0" smtClean="0">
                <a:solidFill>
                  <a:srgbClr val="00682F"/>
                </a:solidFill>
                <a:latin typeface="Georgia" pitchFamily="18" charset="0"/>
              </a:rPr>
              <a:t>15:30</a:t>
            </a:r>
          </a:p>
          <a:p>
            <a:pPr algn="ctr">
              <a:buNone/>
            </a:pPr>
            <a:r>
              <a:rPr lang="ru-RU" sz="1600" i="1" u="sng" dirty="0" smtClean="0">
                <a:solidFill>
                  <a:srgbClr val="00682F"/>
                </a:solidFill>
                <a:latin typeface="Georgia" pitchFamily="18" charset="0"/>
              </a:rPr>
              <a:t>Свободная игра детей «Рыбалка».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rgbClr val="00682F"/>
                </a:solidFill>
                <a:latin typeface="Georgia" pitchFamily="18" charset="0"/>
              </a:rPr>
              <a:t>Игра появилась спонтанно, Тимофей взял палку и сел «ловить рыбку», подошли дети спросили у Тимофея, что он делает, Тимофей ответил «ловит рыбку». Детям стало интересно, они взяли атрибуты и стали ловить тоже рыбу.</a:t>
            </a:r>
          </a:p>
          <a:p>
            <a:pPr algn="ctr">
              <a:buNone/>
            </a:pPr>
            <a:endParaRPr lang="ru-RU" sz="1600" dirty="0"/>
          </a:p>
        </p:txBody>
      </p:sp>
      <p:pic>
        <p:nvPicPr>
          <p:cNvPr id="2050" name="Picture 2" descr="C:\Users\Администратор\Desktop\ФОТО ДЛЯ КОНКУРСА\SAM_3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5705484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154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                         Город кодинск                МКДОУ «АЛЕНЬКИКИЙ ЦВЕТОЧЕК»       группа вторая младшая «Незабудка» «Как мы меняемся»  Воспитатели: Тюрина Наталья  Николаевна                                    кузьминская  Алла Валентиновна</vt:lpstr>
      <vt:lpstr>Обеденное место</vt:lpstr>
      <vt:lpstr>Обеденное место</vt:lpstr>
      <vt:lpstr>Обеденное место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Город кодинск  МКДОУ «АЛЕНЬКИКИЙ ЦВЕТОЧЕК» группа вторая младшая «Незабудка»</dc:title>
  <dc:creator>Администратор</dc:creator>
  <cp:lastModifiedBy>new</cp:lastModifiedBy>
  <cp:revision>25</cp:revision>
  <dcterms:created xsi:type="dcterms:W3CDTF">2016-12-05T10:32:48Z</dcterms:created>
  <dcterms:modified xsi:type="dcterms:W3CDTF">2016-12-06T11:34:22Z</dcterms:modified>
</cp:coreProperties>
</file>