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714"/>
    <a:srgbClr val="F83E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0295-1A02-422F-B0C7-F3DAA851D82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A6FB1-C162-47F5-ABA4-3E9DCAB34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D37A-6E28-4AE3-827B-07AEE5AF9E51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B78A-FB44-4421-8062-BE72F1716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611D-E842-4391-9155-CDBD4DF88C7B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9612-660A-4BC2-88DD-DF727FA14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5240-A34F-494A-94AD-BB602A758292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3931-EB89-427D-B08D-D0F57E2E2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3D2B99-106E-4323-983C-079FB9CE9D7D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5DA744-5584-459B-A2F6-483D1ADBF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200-FB51-408D-A898-503F1D7E3747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86AB-AB75-46FC-A824-3754F7904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E0AB-CB2C-4470-8E96-7145DF1AD6AB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E114-6FD0-4C24-8AC6-FEBDD501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8FCD-2A46-49EF-A86F-88C909A6C9D7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0C6C-5E60-40F2-8A84-E18B9EE6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C7B5E8-8D86-4026-A687-55ED4E8BDC93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07A02B-F151-4C4E-98E7-80D456377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A188-E72B-40A1-B6FF-6A32B1FB1B87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1C85-0D60-42CE-806C-43A70C2B2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3E00C9-87FC-43C5-9B61-8757CC483C1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0ED2C2-6922-4754-BDE3-9F71CBDA9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489359-7AEF-40FD-BCE2-3AF0ABA9065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6CE29E-F715-45E1-BAB0-31DA8F7B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43420-547C-45BB-8A06-0D5E0BF1A68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8A4FB-E19F-496F-A8BC-F938C5331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3" r:id="rId4"/>
    <p:sldLayoutId id="2147483682" r:id="rId5"/>
    <p:sldLayoutId id="2147483688" r:id="rId6"/>
    <p:sldLayoutId id="2147483681" r:id="rId7"/>
    <p:sldLayoutId id="2147483689" r:id="rId8"/>
    <p:sldLayoutId id="2147483690" r:id="rId9"/>
    <p:sldLayoutId id="2147483680" r:id="rId10"/>
    <p:sldLayoutId id="2147483679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7786687" cy="5708650"/>
          </a:xfrm>
        </p:spPr>
        <p:txBody>
          <a:bodyPr/>
          <a:lstStyle/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МК ДОУ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i="1" smtClean="0">
                <a:solidFill>
                  <a:srgbClr val="B90714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«Аленький цветочек»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i="1" smtClean="0">
              <a:solidFill>
                <a:srgbClr val="B90714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г. Кодинск 2016 год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i="1" smtClean="0">
              <a:solidFill>
                <a:srgbClr val="B90714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Старшая группа «Лилия»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i="1" smtClean="0">
              <a:solidFill>
                <a:srgbClr val="B90714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Воспитатели: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i="1" smtClean="0">
              <a:solidFill>
                <a:srgbClr val="B90714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Гацко Надежда Александровна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i="1" smtClean="0">
              <a:solidFill>
                <a:srgbClr val="B90714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i="1" smtClean="0">
                <a:solidFill>
                  <a:srgbClr val="B90714"/>
                </a:solidFill>
                <a:latin typeface="Times New Roman" pitchFamily="18" charset="0"/>
              </a:rPr>
              <a:t>Шумейко Наталья Сергеевна</a:t>
            </a:r>
          </a:p>
          <a:p>
            <a:pPr>
              <a:buFont typeface="Wingdings" pitchFamily="2" charset="2"/>
              <a:buNone/>
            </a:pPr>
            <a:endParaRPr lang="ru-RU" sz="4400" smtClean="0">
              <a:solidFill>
                <a:srgbClr val="B9071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СТОЙКА ДЛЯ ИГРУШЕК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2952750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8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10.00 (время для свободной игры)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деятельность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«Дома большие и маленькие»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Конструирование</a:t>
            </a:r>
          </a:p>
        </p:txBody>
      </p:sp>
      <p:pic>
        <p:nvPicPr>
          <p:cNvPr id="21507" name="Picture 2" descr="C:\Users\new\Desktop\2016-2017\конкурс РППС\краевой конкурс - как мы меняемся\Лилия\Фото03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557338"/>
            <a:ext cx="5395913" cy="4046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993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СТОЙКА ДЛЯ ИГРУШЕК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2881313" cy="4276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25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10.00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деятельность 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«Ярмарка»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Сюжетно – ролевая игра</a:t>
            </a:r>
          </a:p>
        </p:txBody>
      </p:sp>
      <p:pic>
        <p:nvPicPr>
          <p:cNvPr id="22531" name="Picture 2" descr="C:\Users\new\Desktop\2016-2017\конкурс РППС\краевой конкурс - как мы меняемся\Лилия\Фото03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412875"/>
            <a:ext cx="5543550" cy="41576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200025"/>
            <a:ext cx="7467600" cy="10683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ЦЕНТР ПРИРОДОВЕДЕНИЯ</a:t>
            </a:r>
            <a:b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</a:br>
            <a:endParaRPr lang="ru-RU" sz="2800" cap="none" smtClean="0">
              <a:solidFill>
                <a:srgbClr val="B90714"/>
              </a:solidFill>
              <a:latin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179388" y="1500188"/>
            <a:ext cx="2962275" cy="432752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15 ноября 2016 г.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16.00 (время для свободной игры)</a:t>
            </a:r>
          </a:p>
          <a:p>
            <a:pPr marL="0" indent="0" algn="ctr"/>
            <a:endParaRPr lang="ru-RU" sz="2000" smtClean="0">
              <a:latin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детей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на тему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«Научная лаборатория»</a:t>
            </a:r>
          </a:p>
          <a:p>
            <a:pPr marL="0" indent="0" algn="ctr"/>
            <a:endParaRPr lang="ru-RU" sz="2000" smtClean="0">
              <a:latin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Экспериментрирование</a:t>
            </a:r>
            <a:endParaRPr lang="ru-RU" smtClean="0">
              <a:latin typeface="Times New Roman" pitchFamily="18" charset="0"/>
            </a:endParaRPr>
          </a:p>
          <a:p>
            <a:pPr marL="0" indent="0" algn="ctr"/>
            <a:endParaRPr lang="ru-RU" smtClean="0"/>
          </a:p>
        </p:txBody>
      </p:sp>
      <p:pic>
        <p:nvPicPr>
          <p:cNvPr id="13316" name="Picture 2" descr="C:\Users\new\Desktop\2016-2017\конкурс РППС\краевой конкурс - как мы меняемся\Лилия\SDC14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84313"/>
            <a:ext cx="554513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ЦЕНТР ПРИРОДОВЕДЕНИЯ</a:t>
            </a:r>
          </a:p>
        </p:txBody>
      </p:sp>
      <p:pic>
        <p:nvPicPr>
          <p:cNvPr id="14338" name="Picture 2" descr="C:\Users\new\Desktop\2016-2017\конкурс РППС\краевой конкурс - как мы меняемся\Лилия\SDC149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484313"/>
            <a:ext cx="5519737" cy="4140200"/>
          </a:xfrm>
        </p:spPr>
      </p:pic>
      <p:sp>
        <p:nvSpPr>
          <p:cNvPr id="14339" name="Объект 3"/>
          <p:cNvSpPr>
            <a:spLocks noGrp="1"/>
          </p:cNvSpPr>
          <p:nvPr>
            <p:ph sz="quarter" idx="2"/>
          </p:nvPr>
        </p:nvSpPr>
        <p:spPr>
          <a:xfrm>
            <a:off x="250825" y="1773238"/>
            <a:ext cx="2808288" cy="4103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9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15.45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детей на тему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«Большая стирка»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Трудовая деятельность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ЦЕНТР ПРИРОДОВЕДЕНИЯ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2735262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10.15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«На рыбалке»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Сюжетно – ролевая игра</a:t>
            </a:r>
          </a:p>
        </p:txBody>
      </p:sp>
      <p:pic>
        <p:nvPicPr>
          <p:cNvPr id="15363" name="Picture 2" descr="C:\Users\new\Desktop\2016-2017\конкурс РППС\краевой конкурс - как мы меняемся\Лилия\SDC149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557338"/>
            <a:ext cx="5394325" cy="4125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НА</a:t>
            </a:r>
            <a:r>
              <a:rPr lang="ru-RU" sz="2800" b="1" cap="none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КОВРЕ</a:t>
            </a:r>
            <a:r>
              <a:rPr lang="ru-RU" b="1" cap="none" smtClean="0">
                <a:solidFill>
                  <a:srgbClr val="B90714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3097212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23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16.00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«Магазин»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Сюжетно – ролевая игра</a:t>
            </a:r>
          </a:p>
        </p:txBody>
      </p:sp>
      <p:pic>
        <p:nvPicPr>
          <p:cNvPr id="16387" name="Picture 2" descr="C:\Users\new\Desktop\2016-2017\конкурс РППС\краевой конкурс - как мы меняемся\Лилия\SDC149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84313"/>
            <a:ext cx="5414963" cy="4060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67600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НА КОВРЕ</a:t>
            </a:r>
            <a:r>
              <a:rPr lang="ru-RU" b="1" cap="none" smtClean="0">
                <a:latin typeface="Calibri" pitchFamily="34" charset="0"/>
              </a:rPr>
              <a:t>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2736850" cy="4349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20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16.30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детей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«Приходите на спектакль»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Театрализованная деятельность</a:t>
            </a:r>
          </a:p>
        </p:txBody>
      </p:sp>
      <p:pic>
        <p:nvPicPr>
          <p:cNvPr id="17411" name="Picture 2" descr="C:\Users\new\Desktop\2016-2017\конкурс РППС\краевой конкурс - как мы меняемся\Лилия\SDC149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628775"/>
            <a:ext cx="5280025" cy="3959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67600" cy="792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НА КОВРЕ</a:t>
            </a:r>
            <a:r>
              <a:rPr lang="ru-RU" b="1" cap="none" smtClean="0">
                <a:latin typeface="Calibri" pitchFamily="34" charset="0"/>
              </a:rPr>
              <a:t>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2879725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16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16.00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игра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«Не промахнись»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Спортивная игра</a:t>
            </a:r>
          </a:p>
        </p:txBody>
      </p:sp>
      <p:pic>
        <p:nvPicPr>
          <p:cNvPr id="18435" name="Picture 2" descr="C:\Users\new\Desktop\2016-2017\конкурс РППС\краевой конкурс - как мы меняемся\Лилия\SDC149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84313"/>
            <a:ext cx="5375275" cy="4032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467600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СТОЙКА ДЛЯ ИГРУШЕК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2736850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8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15.30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деятельность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«Чего не стало?»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Дидактическая игра</a:t>
            </a:r>
          </a:p>
        </p:txBody>
      </p:sp>
      <p:pic>
        <p:nvPicPr>
          <p:cNvPr id="19459" name="Picture 2" descr="C:\Users\new\Desktop\2016-2017\конкурс РППС\краевой конкурс - как мы меняемся\Лилия\SDC149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484313"/>
            <a:ext cx="5495925" cy="4122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B90714"/>
                </a:solidFill>
                <a:latin typeface="Times New Roman" pitchFamily="18" charset="0"/>
              </a:rPr>
              <a:t>СТОЙКА ДЛЯ ИГРУШЕК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2951162" cy="4421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9 ноября 2016 г.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10.10 (время для свободной игры)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Свободная деятельность детей на тему 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«Поможем цветочкам»</a:t>
            </a:r>
          </a:p>
          <a:p>
            <a:pPr algn="ctr"/>
            <a:endParaRPr lang="ru-RU" sz="20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Трудовая деятельность</a:t>
            </a:r>
          </a:p>
        </p:txBody>
      </p:sp>
      <p:pic>
        <p:nvPicPr>
          <p:cNvPr id="20483" name="Picture 2" descr="C:\Users\new\Desktop\2016-2017\конкурс РППС\краевой конкурс - как мы меняемся\Лилия\Фото03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557338"/>
            <a:ext cx="5232400" cy="39258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225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 ЦЕНТР ПРИРОДОВЕДЕНИЯ </vt:lpstr>
      <vt:lpstr>ЦЕНТР ПРИРОДОВЕДЕНИЯ</vt:lpstr>
      <vt:lpstr>ЦЕНТР ПРИРОДОВЕДЕНИЯ</vt:lpstr>
      <vt:lpstr>НА КОВРЕ </vt:lpstr>
      <vt:lpstr>НА КОВРЕ </vt:lpstr>
      <vt:lpstr>НА КОВРЕ </vt:lpstr>
      <vt:lpstr>СТОЙКА ДЛЯ ИГРУШЕК</vt:lpstr>
      <vt:lpstr>СТОЙКА ДЛЯ ИГРУШЕК</vt:lpstr>
      <vt:lpstr>СТОЙКА ДЛЯ ИГРУШЕК</vt:lpstr>
      <vt:lpstr>СТОЙКА ДЛЯ ИГРУШЕК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Точка</cp:lastModifiedBy>
  <cp:revision>11</cp:revision>
  <dcterms:created xsi:type="dcterms:W3CDTF">2016-12-07T11:19:22Z</dcterms:created>
  <dcterms:modified xsi:type="dcterms:W3CDTF">2019-02-20T16:19:13Z</dcterms:modified>
</cp:coreProperties>
</file>