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02624" cy="4176463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и семьи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2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2564904"/>
            <a:ext cx="8075240" cy="3561259"/>
          </a:xfrm>
        </p:spPr>
        <p:txBody>
          <a:bodyPr/>
          <a:lstStyle/>
          <a:p>
            <a:pPr lvl="0"/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Звукопроизношение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Словарь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Грамматический строй речи</a:t>
            </a:r>
          </a:p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Связная речь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детей: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37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 fontScale="325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обязательна для ребенка или жизненно необходимое условие для его речевого развития?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ли ваш ребенок играть?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Играете ли вы с ребенком? Как часто?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Просит ли Вас ребенок поиграть с ним?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любимые игры Вашего ребенка.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ли Вы играть своего ребенка в любимые игры Вашего детства?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Что, на Ваш взгляд, означает «быть игровым партнером» ребенка?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игра, на Ваш взгляд, приносит ребенку больше пользы: когда он увлеченно играет один, участвует в коллективной игре со взрослыми или другими детьми?</a:t>
            </a:r>
          </a:p>
          <a:p>
            <a:pPr lvl="0"/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Прислушиваетесь ли Вы к разговорам детей во время игры? Вступаете ли в ролевое общение с ними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Используете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свободную минутку для развития речи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ребенок запоминает стихи? Любит ли заучивание?</a:t>
            </a:r>
          </a:p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у вас семейные чтения?</a:t>
            </a:r>
          </a:p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читаете ребенку любую детскую литературу или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делаете  определенный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выбор? Если да, то какой?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Анкета для родителей</a:t>
            </a:r>
            <a:r>
              <a:rPr lang="ru-RU" i="1" dirty="0" smtClean="0"/>
              <a:t>: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4765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у тебя место дома, где ты можешь посмотреть книги, порисовать?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Общаешься ли ты с бабушкой, дедушкой, родными? Как?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Приходят ли к тебе друзья поиграть?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Разрешают ли тебе ходить в гости к друзьям?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Любишь ли ты, когда с тобой играют мама, папа, бабушка..?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Любишь ли ты играть с родителями в игры со словами?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Читают ли тебе родители книги? Любишь ли ты чтение?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ли тебе слушать стихи? А сказки? Что больше?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детей: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9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dirty="0"/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словарной работе с детьми;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рекомендации по составлению писем как одного из способов подготовки к овладению письменной речью (в рубрике «Сочинять письма учите раньше, чем писать»), заучивание стихов («Учите детей, играючи»);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дыхательные упражнения, направленные на развитие речевого дыхания;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игры и упражнения;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направленные на обогащение словаря, развитие грамматического строя речи;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листовки с рекомендациями «Как правильно читать книгу детям», «Как проводить беседу по художественному произведению», «Дидактические игры по литературным произведениям» («Закончи сказку», «Подбери картинку», «Узнай героя»…);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способах игрового речевого общения с ребенком;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необходимой литературы.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для родителей: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4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388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Взаимодействие детского сада и семьи по вопросам речевого развития детей </vt:lpstr>
      <vt:lpstr>  Обследование речи детей: </vt:lpstr>
      <vt:lpstr>Анкета для родителей: </vt:lpstr>
      <vt:lpstr> Анкета для детей: </vt:lpstr>
      <vt:lpstr>Уголок для родителей: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детского сада и семьи по вопросам речевого развития детей </dc:title>
  <dc:creator>Надежда</dc:creator>
  <cp:lastModifiedBy>new</cp:lastModifiedBy>
  <cp:revision>15</cp:revision>
  <dcterms:created xsi:type="dcterms:W3CDTF">2020-10-14T15:17:36Z</dcterms:created>
  <dcterms:modified xsi:type="dcterms:W3CDTF">2020-10-19T06:45:03Z</dcterms:modified>
</cp:coreProperties>
</file>