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9672" y="836712"/>
            <a:ext cx="7056784" cy="4752528"/>
          </a:xfrm>
        </p:spPr>
        <p:txBody>
          <a:bodyPr>
            <a:normAutofit/>
          </a:bodyPr>
          <a:lstStyle/>
          <a:p>
            <a:pPr indent="450215" algn="ctr">
              <a:lnSpc>
                <a:spcPct val="150000"/>
              </a:lnSpc>
            </a:pPr>
            <a:r>
              <a:rPr lang="ru-RU" sz="36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Игры </a:t>
            </a:r>
            <a:r>
              <a:rPr lang="ru-RU" sz="36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 игровые упражнения для развития </a:t>
            </a:r>
            <a:r>
              <a:rPr lang="ru-RU" sz="36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математических </a:t>
            </a:r>
            <a:r>
              <a:rPr lang="ru-RU" sz="36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способностей </a:t>
            </a:r>
            <a:r>
              <a:rPr lang="ru-RU" sz="36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детей дошкольного </a:t>
            </a:r>
            <a:r>
              <a:rPr lang="ru-RU" sz="36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возраста</a:t>
            </a:r>
            <a:r>
              <a:rPr lang="ru-RU" sz="2800" dirty="0">
                <a:ea typeface="Calibri"/>
                <a:cs typeface="Times New Roman"/>
              </a:rPr>
              <a:t/>
            </a:r>
            <a:br>
              <a:rPr lang="ru-RU" sz="2800" dirty="0">
                <a:ea typeface="Calibri"/>
                <a:cs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331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548680"/>
            <a:ext cx="8291264" cy="5577483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Дидактические игры по формированию математических представлений условно делятся на следующие группы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	Игры с цифрами 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числами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	Игры - путешествие во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времени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	Игры на ориентирование 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пространстве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	Игры с геометрическими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фигурами;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	Игры на логическое мышление.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901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Сюжетно-ролевые игры в математике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1916832"/>
            <a:ext cx="7632848" cy="373387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Формирование счетных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действий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Формирование измерительных действий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7672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Занимательные вопросы 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задачи-шутки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Дети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пользуются двумя видами поисковых проблем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практическими (действия в подборе, перекладывании и т.д.)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мыслительными (обдумывании хода, предугадывании результата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3972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715200" cy="994122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Занимательные приемы обучения </a:t>
            </a: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математике 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дошкольников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2132857"/>
            <a:ext cx="8229600" cy="3816424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Задачи-шутки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Логические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концовки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Задачи в стихотворной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Стихи-шутки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Математические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представления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Пословицы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поговорки</a:t>
            </a:r>
          </a:p>
        </p:txBody>
      </p:sp>
    </p:spTree>
    <p:extLst>
      <p:ext uri="{BB962C8B-B14F-4D97-AF65-F5344CB8AC3E}">
        <p14:creationId xmlns:p14="http://schemas.microsoft.com/office/powerpoint/2010/main" val="3447401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18415" y="2967335"/>
            <a:ext cx="75071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за внимание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!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61813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22</TotalTime>
  <Words>84</Words>
  <Application>Microsoft Office PowerPoint</Application>
  <PresentationFormat>Экран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Эркер</vt:lpstr>
      <vt:lpstr>Игры и игровые упражнения для развития математических способностей детей дошкольного возраста </vt:lpstr>
      <vt:lpstr>Презентация PowerPoint</vt:lpstr>
      <vt:lpstr>Сюжетно-ролевые игры в математике</vt:lpstr>
      <vt:lpstr>Занимательные вопросы  и задачи-шутки</vt:lpstr>
      <vt:lpstr>Занимательные приемы обучения математике дошкольников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«Игры и игровые упражнения для развития  математических способностей детей дошкольного возраста» </dc:title>
  <cp:lastModifiedBy>new</cp:lastModifiedBy>
  <cp:revision>7</cp:revision>
  <dcterms:modified xsi:type="dcterms:W3CDTF">2020-11-03T06:40:19Z</dcterms:modified>
</cp:coreProperties>
</file>