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87" r:id="rId4"/>
    <p:sldId id="283" r:id="rId5"/>
    <p:sldId id="258" r:id="rId6"/>
    <p:sldId id="280" r:id="rId7"/>
    <p:sldId id="279" r:id="rId8"/>
    <p:sldId id="278" r:id="rId9"/>
    <p:sldId id="277" r:id="rId10"/>
    <p:sldId id="260" r:id="rId11"/>
    <p:sldId id="273" r:id="rId12"/>
    <p:sldId id="261" r:id="rId13"/>
    <p:sldId id="262" r:id="rId14"/>
    <p:sldId id="263" r:id="rId15"/>
    <p:sldId id="269" r:id="rId16"/>
    <p:sldId id="270" r:id="rId17"/>
    <p:sldId id="271" r:id="rId18"/>
    <p:sldId id="274" r:id="rId19"/>
    <p:sldId id="28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  <a:lumMod val="51000"/>
                <a:lumOff val="49000"/>
                <a:alpha val="21000"/>
              </a:schemeClr>
            </a:gs>
            <a:gs pos="46000">
              <a:schemeClr val="bg2">
                <a:tint val="45000"/>
                <a:shade val="99000"/>
                <a:satMod val="350000"/>
                <a:alpha val="47000"/>
              </a:schemeClr>
            </a:gs>
            <a:gs pos="100000">
              <a:schemeClr val="bg2">
                <a:shade val="20000"/>
                <a:satMod val="255000"/>
                <a:lumMod val="54000"/>
                <a:lumOff val="46000"/>
                <a:alpha val="3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0"/>
            <a:ext cx="7200800" cy="6669360"/>
          </a:xfr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rgbClr val="7030A0"/>
                </a:solidFill>
              </a:rPr>
              <a:t>Лэпбук</a:t>
            </a:r>
            <a:r>
              <a:rPr lang="ru-RU" sz="3600" b="1" dirty="0" smtClean="0">
                <a:solidFill>
                  <a:srgbClr val="7030A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«Весна-Красна»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/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/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/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/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/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Подготовила: </a:t>
            </a:r>
            <a:r>
              <a:rPr lang="ru-RU" sz="2000" b="1" dirty="0" smtClean="0">
                <a:solidFill>
                  <a:srgbClr val="FF0000"/>
                </a:solidFill>
              </a:rPr>
              <a:t>воспитатель первой категории Чернявская И.Ю.</a:t>
            </a:r>
            <a:r>
              <a:rPr lang="ru-RU" sz="2000" b="1" dirty="0" smtClean="0">
                <a:solidFill>
                  <a:srgbClr val="00B050"/>
                </a:solidFill>
              </a:rPr>
              <a:t/>
            </a:r>
            <a:br>
              <a:rPr lang="ru-RU" sz="2000" b="1" dirty="0" smtClean="0">
                <a:solidFill>
                  <a:srgbClr val="00B050"/>
                </a:solidFill>
              </a:rPr>
            </a:b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0" t="8001" r="5201" b="4851"/>
          <a:stretch/>
        </p:blipFill>
        <p:spPr>
          <a:xfrm>
            <a:off x="3383868" y="725818"/>
            <a:ext cx="3960440" cy="5217723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86526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6843"/>
            <a:ext cx="7704856" cy="6844133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066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3209"/>
            <a:ext cx="5020022" cy="6693363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4842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165"/>
            <a:ext cx="7560840" cy="6778684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8667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уга 3"/>
          <p:cNvSpPr/>
          <p:nvPr/>
        </p:nvSpPr>
        <p:spPr>
          <a:xfrm>
            <a:off x="5004048" y="2420888"/>
            <a:ext cx="288032" cy="21602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/>
          <a:stretch/>
        </p:blipFill>
        <p:spPr>
          <a:xfrm>
            <a:off x="137161" y="332656"/>
            <a:ext cx="8869679" cy="6525343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9874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4"/>
          <a:stretch/>
        </p:blipFill>
        <p:spPr>
          <a:xfrm>
            <a:off x="179512" y="260648"/>
            <a:ext cx="8852600" cy="5976664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0560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303"/>
            <a:ext cx="7959722" cy="6824697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7810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6" r="862"/>
          <a:stretch/>
        </p:blipFill>
        <p:spPr>
          <a:xfrm>
            <a:off x="539552" y="-99392"/>
            <a:ext cx="8280920" cy="6957392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9107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" y="548680"/>
            <a:ext cx="8999818" cy="6309320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7435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0924"/>
            <a:ext cx="6048672" cy="6747076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59199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1628800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14075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1700" r="10800" b="9051"/>
          <a:stretch/>
        </p:blipFill>
        <p:spPr>
          <a:xfrm rot="21233307">
            <a:off x="358164" y="428397"/>
            <a:ext cx="3876611" cy="5584948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5900" r="6602"/>
          <a:stretch/>
        </p:blipFill>
        <p:spPr>
          <a:xfrm rot="548834">
            <a:off x="4716828" y="506143"/>
            <a:ext cx="3824056" cy="5618209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7854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676456" cy="6507342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28017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0"/>
            <a:ext cx="8820472" cy="592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Интерактивная папка-</a:t>
            </a:r>
            <a:r>
              <a:rPr lang="ru-RU" sz="28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лэпбук</a:t>
            </a:r>
            <a:r>
              <a:rPr lang="ru-RU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«Весна»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Представляю </a:t>
            </a:r>
            <a:r>
              <a:rPr lang="ru-RU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вашему вниманию интерактивную папку </a:t>
            </a:r>
            <a:r>
              <a:rPr lang="ru-RU" sz="2000" b="1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лепбук</a:t>
            </a:r>
            <a:r>
              <a:rPr lang="ru-RU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 "Весна".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Лэпбук</a:t>
            </a:r>
            <a:r>
              <a:rPr lang="ru-RU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 – это обучающая папка, посвященная какой-то одной теме. Секрет </a:t>
            </a:r>
            <a:r>
              <a:rPr lang="ru-RU" sz="2000" b="1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лэпбука</a:t>
            </a:r>
            <a:r>
              <a:rPr lang="ru-RU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 в его оформлении: здесь уместно использовать разнообразные кармашки, дополнительные развороты, «окошки» и другие интересные варианты оформления. </a:t>
            </a:r>
            <a:r>
              <a:rPr lang="ru-RU" sz="2000" b="1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Лэпбук</a:t>
            </a:r>
            <a:r>
              <a:rPr lang="ru-RU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 для дошкольников может содержать не только конспект основных знаний по выбранной теме, но и дополнительные логические и творческие задания. Такая «игра» отлично подойдет для одиночного рассматривания или изучения в компании детей. И что самое главное – сделать </a:t>
            </a:r>
            <a:r>
              <a:rPr lang="ru-RU" sz="2000" b="1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лэпбук</a:t>
            </a:r>
            <a:r>
              <a:rPr lang="ru-RU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 совсем нетрудно, и этот процесс обязательно увлечет и взрослых и детей.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Перед изготовлением </a:t>
            </a:r>
            <a:r>
              <a:rPr lang="ru-RU" sz="2000" b="1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лепбука</a:t>
            </a:r>
            <a:r>
              <a:rPr lang="ru-RU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 мною были рассмотрены разные варианты выполнения, но я нашла вот такой альтернативный выход и мне показалось, что это прочно, удобно, эстетично, что не мало важно для работы с папкой.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277989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6951" r="5201" b="2750"/>
          <a:stretch/>
        </p:blipFill>
        <p:spPr>
          <a:xfrm rot="21194656">
            <a:off x="545768" y="376655"/>
            <a:ext cx="3766845" cy="5224979"/>
          </a:xfrm>
          <a:prstGeom prst="rect">
            <a:avLst/>
          </a:prstGeom>
          <a:ln w="76200">
            <a:solidFill>
              <a:schemeClr val="bg2">
                <a:lumMod val="5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700" r="6601" b="12201"/>
          <a:stretch/>
        </p:blipFill>
        <p:spPr>
          <a:xfrm rot="325012">
            <a:off x="4948201" y="439883"/>
            <a:ext cx="3792802" cy="5098521"/>
          </a:xfrm>
          <a:prstGeom prst="rect">
            <a:avLst/>
          </a:prstGeom>
          <a:ln w="762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681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203" y="4133676"/>
            <a:ext cx="3611893" cy="2708920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7" y="-15404"/>
            <a:ext cx="3611893" cy="2708920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790" y="-15404"/>
            <a:ext cx="3611894" cy="2708921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" y="4123356"/>
            <a:ext cx="3611894" cy="2708921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356" y="1541388"/>
            <a:ext cx="2354313" cy="3139083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7394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399" y="2282966"/>
            <a:ext cx="1805787" cy="2407716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344322"/>
            <a:ext cx="1823239" cy="2520823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096" y="4321679"/>
            <a:ext cx="1924580" cy="2566107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902" y="631012"/>
            <a:ext cx="1615497" cy="2153996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35648" y="15453"/>
            <a:ext cx="2226501" cy="1669876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79207" y="2249907"/>
            <a:ext cx="2242782" cy="1682087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778" y="4221088"/>
            <a:ext cx="2440280" cy="1830210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164" y="585650"/>
            <a:ext cx="1649519" cy="2199358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4" y="2220572"/>
            <a:ext cx="1899378" cy="2532504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0534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4851" r="13601" b="9051"/>
          <a:stretch/>
        </p:blipFill>
        <p:spPr>
          <a:xfrm rot="21204581">
            <a:off x="358440" y="476670"/>
            <a:ext cx="4104456" cy="5904656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t="4200" r="6202" b="3801"/>
          <a:stretch/>
        </p:blipFill>
        <p:spPr>
          <a:xfrm rot="334479">
            <a:off x="4398237" y="463531"/>
            <a:ext cx="4467033" cy="5956044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3513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Николай\Downloads\IMG-20221209-WA006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4664"/>
            <a:ext cx="4685665" cy="6247765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4725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153</Words>
  <Application>Microsoft Office PowerPoint</Application>
  <PresentationFormat>Экран (4:3)</PresentationFormat>
  <Paragraphs>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Лэпбук «Весна-Красна»            Подготовила: воспитатель первой категории Чернявская И.Ю.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Корзун Т.Н.</dc:creator>
  <cp:lastModifiedBy>Николай</cp:lastModifiedBy>
  <cp:revision>89</cp:revision>
  <dcterms:created xsi:type="dcterms:W3CDTF">2017-03-26T06:44:32Z</dcterms:created>
  <dcterms:modified xsi:type="dcterms:W3CDTF">2022-12-11T04:07:37Z</dcterms:modified>
</cp:coreProperties>
</file>