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4" r:id="rId3"/>
    <p:sldId id="277" r:id="rId4"/>
    <p:sldId id="267" r:id="rId5"/>
    <p:sldId id="266" r:id="rId6"/>
    <p:sldId id="268" r:id="rId7"/>
    <p:sldId id="269" r:id="rId8"/>
    <p:sldId id="270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3838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DE0A-FD00-4E95-B5EF-668EF8B2645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DBB2-54AF-4230-A521-30AD62C2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\Рабочий стол\ПЛАНИРОВАНИЕ мАЙЯ\отчет\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ВАШ РЕБЁНОК - БУДУЩИЙ ШКОЛЬНИК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571612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7" name="Picture 2" descr="K:\100LGDSC\CAM00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00240"/>
            <a:ext cx="2738961" cy="2054221"/>
          </a:xfrm>
          <a:prstGeom prst="rect">
            <a:avLst/>
          </a:prstGeom>
          <a:noFill/>
        </p:spPr>
      </p:pic>
      <p:pic>
        <p:nvPicPr>
          <p:cNvPr id="8" name="Picture 2" descr="K:\100LGDSC\CAM00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86190"/>
            <a:ext cx="3024713" cy="2268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Туфли </a:t>
            </a:r>
            <a:r>
              <a:rPr lang="ru-RU" b="1" dirty="0"/>
              <a:t>в праздник примеряем, в них на утренник шагаем.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5842" name="Picture 2" descr="C:\Documents and Settings\USER\Рабочий стол\ПЛАНИРОВАНИЕ мАЙЯ\отчет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86808" cy="5000636"/>
          </a:xfrm>
          <a:prstGeom prst="rect">
            <a:avLst/>
          </a:prstGeom>
          <a:noFill/>
        </p:spPr>
      </p:pic>
      <p:pic>
        <p:nvPicPr>
          <p:cNvPr id="5" name="Рисунок 4" descr="C:\Documents and Settings\USER\Рабочий стол\ПЛАНИРОВАНИЕ мАЙЯ\отчет\28a1da288d3dc46df40cf71c6ae2dd46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71678"/>
            <a:ext cx="5357850" cy="45005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Пинетки </a:t>
            </a:r>
            <a:r>
              <a:rPr lang="ru-RU" b="1" dirty="0"/>
              <a:t>детки примеряют.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6867" name="Picture 3" descr="C:\Documents and Settings\USER\Рабочий стол\ПЛАНИРОВАНИЕ мАЙЯ\отчет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00200"/>
            <a:ext cx="8215370" cy="5114948"/>
          </a:xfrm>
          <a:prstGeom prst="rect">
            <a:avLst/>
          </a:prstGeom>
          <a:noFill/>
        </p:spPr>
      </p:pic>
      <p:pic>
        <p:nvPicPr>
          <p:cNvPr id="6" name="Рисунок 5" descr="K:\100LGDSC\CAM00619.jpg"/>
          <p:cNvPicPr/>
          <p:nvPr/>
        </p:nvPicPr>
        <p:blipFill>
          <a:blip r:embed="rId3"/>
          <a:srcRect l="30465" t="46890" r="50775" b="28535"/>
          <a:stretch>
            <a:fillRect/>
          </a:stretch>
        </p:blipFill>
        <p:spPr bwMode="auto">
          <a:xfrm>
            <a:off x="2786050" y="1604962"/>
            <a:ext cx="5929353" cy="496731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 </a:t>
            </a:r>
            <a:r>
              <a:rPr lang="ru-RU" b="1" dirty="0"/>
              <a:t>в кроссовках ловко скачем и гоняем круглый мячик.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7891" name="Picture 3" descr="C:\Documents and Settings\USER\Рабочий стол\ПЛАНИРОВАНИЕ мАЙЯ\отчет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86808" cy="4857760"/>
          </a:xfrm>
          <a:prstGeom prst="rect">
            <a:avLst/>
          </a:prstGeom>
          <a:noFill/>
        </p:spPr>
      </p:pic>
      <p:pic>
        <p:nvPicPr>
          <p:cNvPr id="6" name="Рисунок 5" descr="K:\100LGDSC\CAM00619.jpg"/>
          <p:cNvPicPr/>
          <p:nvPr/>
        </p:nvPicPr>
        <p:blipFill>
          <a:blip r:embed="rId3"/>
          <a:srcRect l="1858" t="47643" r="68882" b="25832"/>
          <a:stretch>
            <a:fillRect/>
          </a:stretch>
        </p:blipFill>
        <p:spPr bwMode="auto">
          <a:xfrm>
            <a:off x="2214546" y="2043112"/>
            <a:ext cx="3743341" cy="2771775"/>
          </a:xfrm>
          <a:prstGeom prst="roundRect">
            <a:avLst/>
          </a:prstGeom>
          <a:noFill/>
        </p:spPr>
      </p:pic>
      <p:pic>
        <p:nvPicPr>
          <p:cNvPr id="7" name="Рисунок 6" descr="K:\100LGDSC\CAM00619.jpg"/>
          <p:cNvPicPr/>
          <p:nvPr/>
        </p:nvPicPr>
        <p:blipFill>
          <a:blip r:embed="rId3"/>
          <a:srcRect l="2640" t="14097" r="69043" b="49876"/>
          <a:stretch>
            <a:fillRect/>
          </a:stretch>
        </p:blipFill>
        <p:spPr bwMode="auto">
          <a:xfrm>
            <a:off x="4857752" y="3643314"/>
            <a:ext cx="3714776" cy="321468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Жить </a:t>
            </a:r>
            <a:r>
              <a:rPr lang="ru-RU" b="1" dirty="0"/>
              <a:t>без обуви не можем, нам всегда она поможет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9938" name="Picture 2" descr="C:\Documents and Settings\USER\Рабочий стол\ПЛАНИРОВАНИЕ мАЙЯ\отчет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86808" cy="5143512"/>
          </a:xfrm>
          <a:prstGeom prst="rect">
            <a:avLst/>
          </a:prstGeom>
          <a:noFill/>
        </p:spPr>
      </p:pic>
      <p:pic>
        <p:nvPicPr>
          <p:cNvPr id="5" name="Рисунок 4" descr="K:\100LGDSC\CAM006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14488"/>
            <a:ext cx="5715040" cy="514351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ПЛАНИРОВАНИЕ мАЙЯ\отчет\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6808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Подготовительная гр\Копия стар гр 2016 г\Документы старого рабочего стола\ФОТО ДЕТИ\SAM_07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1609"/>
          <a:stretch>
            <a:fillRect/>
          </a:stretch>
        </p:blipFill>
        <p:spPr bwMode="auto">
          <a:xfrm rot="16200000">
            <a:off x="2786043" y="500043"/>
            <a:ext cx="6857997" cy="58579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2857520" cy="6000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магазин спешите к нам.</a:t>
            </a:r>
            <a:br>
              <a:rPr lang="ru-RU" dirty="0" smtClean="0"/>
            </a:br>
            <a:r>
              <a:rPr lang="ru-RU" dirty="0" smtClean="0"/>
              <a:t>Очень рады Вам!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Рисовали и раскрашивали обувь</a:t>
            </a:r>
            <a:endParaRPr lang="ru-RU" sz="4000" dirty="0"/>
          </a:p>
        </p:txBody>
      </p:sp>
      <p:pic>
        <p:nvPicPr>
          <p:cNvPr id="7171" name="Picture 3" descr="C:\Documents and Settings\USER\Рабочий стол\ПЛАНИРОВАНИЕ мАЙЯ\отчет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286807" cy="4972072"/>
          </a:xfrm>
          <a:prstGeom prst="rect">
            <a:avLst/>
          </a:prstGeom>
          <a:noFill/>
        </p:spPr>
      </p:pic>
      <p:pic>
        <p:nvPicPr>
          <p:cNvPr id="7" name="Picture 2" descr="K:\100LGDSC\CAM00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4374630" cy="3280973"/>
          </a:xfrm>
          <a:prstGeom prst="rect">
            <a:avLst/>
          </a:prstGeom>
          <a:noFill/>
        </p:spPr>
      </p:pic>
      <p:pic>
        <p:nvPicPr>
          <p:cNvPr id="8" name="Picture 2" descr="K:\100LGDSC\CAM00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71612"/>
            <a:ext cx="4088878" cy="3066659"/>
          </a:xfrm>
          <a:prstGeom prst="rect">
            <a:avLst/>
          </a:prstGeom>
          <a:noFill/>
        </p:spPr>
      </p:pic>
      <p:pic>
        <p:nvPicPr>
          <p:cNvPr id="9" name="Рисунок 8" descr="C:\Documents and Settings\USER\Рабочий стол\ПЛАНИРОВАНИЕ мАЙЯ\отчет\3a9e88589d3d1.jpg"/>
          <p:cNvPicPr/>
          <p:nvPr/>
        </p:nvPicPr>
        <p:blipFill>
          <a:blip r:embed="rId5"/>
          <a:srcRect t="3556" r="2286" b="34444"/>
          <a:stretch>
            <a:fillRect/>
          </a:stretch>
        </p:blipFill>
        <p:spPr bwMode="auto">
          <a:xfrm rot="1322320">
            <a:off x="5962914" y="5025324"/>
            <a:ext cx="1514475" cy="123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ПЛАНИРОВАНИЕ мАЙЯ\отчет\thumb300.jpg"/>
          <p:cNvPicPr/>
          <p:nvPr/>
        </p:nvPicPr>
        <p:blipFill>
          <a:blip r:embed="rId6" cstate="print"/>
          <a:srcRect t="15937" b="8906"/>
          <a:stretch>
            <a:fillRect/>
          </a:stretch>
        </p:blipFill>
        <p:spPr bwMode="auto">
          <a:xfrm rot="19713532">
            <a:off x="1785918" y="1857364"/>
            <a:ext cx="1428750" cy="107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Девочки-дизайнеры вырезали обувь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C:\Documents and Settings\USER\Рабочий стол\ПЛАНИРОВАНИЕ мАЙЯ\отчет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358245" cy="4525963"/>
          </a:xfrm>
          <a:prstGeom prst="rect">
            <a:avLst/>
          </a:prstGeom>
          <a:noFill/>
        </p:spPr>
      </p:pic>
      <p:pic>
        <p:nvPicPr>
          <p:cNvPr id="6" name="Picture 3" descr="K:\100LGDSC\CAM00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4000528" cy="2928958"/>
          </a:xfrm>
          <a:prstGeom prst="rect">
            <a:avLst/>
          </a:prstGeom>
          <a:noFill/>
        </p:spPr>
      </p:pic>
      <p:pic>
        <p:nvPicPr>
          <p:cNvPr id="7" name="Picture 2" descr="K:\100LGDSC\CAM00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71810"/>
            <a:ext cx="3946002" cy="295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Коля Лужков конструировал обувь из конструктора «</a:t>
            </a:r>
            <a:r>
              <a:rPr lang="ru-RU" dirty="0" err="1" smtClean="0"/>
              <a:t>Лего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9" name="Picture 3" descr="C:\Documents and Settings\USER\Рабочий стол\ПЛАНИРОВАНИЕ мАЙЯ\отчет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286807" cy="5043510"/>
          </a:xfrm>
          <a:prstGeom prst="rect">
            <a:avLst/>
          </a:prstGeom>
          <a:noFill/>
        </p:spPr>
      </p:pic>
      <p:pic>
        <p:nvPicPr>
          <p:cNvPr id="7" name="Picture 2" descr="K:\100LGDSC\CAM00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14488"/>
            <a:ext cx="628654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Мальчики-архитекторы строили макеты будущего магазина обуви из строительного материала</a:t>
            </a:r>
            <a:endParaRPr lang="ru-RU" dirty="0"/>
          </a:p>
        </p:txBody>
      </p:sp>
      <p:pic>
        <p:nvPicPr>
          <p:cNvPr id="10243" name="Picture 3" descr="C:\Documents and Settings\USER\Рабочий стол\ПЛАНИРОВАНИЕ мАЙЯ\отчет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88"/>
            <a:ext cx="8572560" cy="4572000"/>
          </a:xfrm>
          <a:prstGeom prst="rect">
            <a:avLst/>
          </a:prstGeom>
          <a:noFill/>
        </p:spPr>
      </p:pic>
      <p:pic>
        <p:nvPicPr>
          <p:cNvPr id="8" name="Picture 6" descr="K:\100LGDSC\CAM00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3772428" cy="2857520"/>
          </a:xfrm>
          <a:prstGeom prst="rect">
            <a:avLst/>
          </a:prstGeom>
          <a:noFill/>
        </p:spPr>
      </p:pic>
      <p:pic>
        <p:nvPicPr>
          <p:cNvPr id="9" name="Picture 5" descr="K:\100LGDSC\CAM00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3116"/>
            <a:ext cx="4000528" cy="2786082"/>
          </a:xfrm>
          <a:prstGeom prst="rect">
            <a:avLst/>
          </a:prstGeom>
          <a:noFill/>
        </p:spPr>
      </p:pic>
      <p:pic>
        <p:nvPicPr>
          <p:cNvPr id="10" name="Picture 2" descr="K:\100LGDSC\CAM00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386258"/>
            <a:ext cx="4071966" cy="2471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 приёмной выросло «Чудо-дерево»</a:t>
            </a:r>
            <a:endParaRPr lang="ru-RU" dirty="0"/>
          </a:p>
        </p:txBody>
      </p:sp>
      <p:pic>
        <p:nvPicPr>
          <p:cNvPr id="12291" name="Picture 3" descr="C:\Documents and Settings\USER\Рабочий стол\ПЛАНИРОВАНИЕ мАЙЯ\отчет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00200"/>
            <a:ext cx="8286808" cy="5043510"/>
          </a:xfrm>
          <a:prstGeom prst="rect">
            <a:avLst/>
          </a:prstGeom>
          <a:noFill/>
        </p:spPr>
      </p:pic>
      <p:pic>
        <p:nvPicPr>
          <p:cNvPr id="7" name="Picture 2" descr="K:\100LGDSC\CAM00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600200"/>
            <a:ext cx="5143536" cy="4972072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>Итоговым мероприятием тематической недели стала выставка «Пластилиновая обувь» - результат </a:t>
            </a:r>
            <a:r>
              <a:rPr lang="ru-RU" sz="3600" b="1" dirty="0"/>
              <a:t>совместной работы детей и </a:t>
            </a:r>
            <a:r>
              <a:rPr lang="ru-RU" sz="3600" b="1" dirty="0" smtClean="0"/>
              <a:t>родителей.</a:t>
            </a:r>
            <a:endParaRPr lang="ru-RU" sz="3600" b="1" dirty="0"/>
          </a:p>
        </p:txBody>
      </p:sp>
      <p:pic>
        <p:nvPicPr>
          <p:cNvPr id="13315" name="Picture 3" descr="C:\Documents and Settings\USER\Рабочий стол\ПЛАНИРОВАНИЕ мАЙЯ\отчет\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215370" cy="4500570"/>
          </a:xfrm>
          <a:prstGeom prst="rect">
            <a:avLst/>
          </a:prstGeom>
          <a:noFill/>
        </p:spPr>
      </p:pic>
      <p:pic>
        <p:nvPicPr>
          <p:cNvPr id="8" name="Рисунок 7" descr="C:\Documents and Settings\USER\Рабочий стол\ПЛАНИРОВАНИЕ мАЙЯ\отчет\9536b426e5bc312234361bb9ca2a4452.jpg.jpg"/>
          <p:cNvPicPr/>
          <p:nvPr/>
        </p:nvPicPr>
        <p:blipFill>
          <a:blip r:embed="rId3"/>
          <a:srcRect t="2163"/>
          <a:stretch>
            <a:fillRect/>
          </a:stretch>
        </p:blipFill>
        <p:spPr bwMode="auto">
          <a:xfrm>
            <a:off x="1785918" y="2428868"/>
            <a:ext cx="6786610" cy="4429132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/>
              <a:t>Обувь </a:t>
            </a:r>
            <a:r>
              <a:rPr lang="ru-RU" b="1" dirty="0"/>
              <a:t>носим на ногах</a:t>
            </a:r>
            <a:r>
              <a:rPr lang="ru-RU" dirty="0"/>
              <a:t>, </a:t>
            </a:r>
            <a:r>
              <a:rPr lang="ru-RU" b="1" dirty="0"/>
              <a:t>часто ходим в сапогах.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09" name="Picture 1" descr="C:\Documents and Settings\USER\Рабочий стол\ПЛАНИРОВАНИЕ мАЙЯ\отчет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14"/>
            <a:ext cx="8286808" cy="5072086"/>
          </a:xfrm>
          <a:prstGeom prst="rect">
            <a:avLst/>
          </a:prstGeom>
          <a:noFill/>
        </p:spPr>
      </p:pic>
      <p:pic>
        <p:nvPicPr>
          <p:cNvPr id="6" name="Рисунок 5" descr="K:\100LGDSC\CAM00619.jpg"/>
          <p:cNvPicPr/>
          <p:nvPr/>
        </p:nvPicPr>
        <p:blipFill>
          <a:blip r:embed="rId3"/>
          <a:srcRect l="69460" t="37018" r="18707" b="43702"/>
          <a:stretch>
            <a:fillRect/>
          </a:stretch>
        </p:blipFill>
        <p:spPr bwMode="auto">
          <a:xfrm rot="20433950">
            <a:off x="979605" y="2022495"/>
            <a:ext cx="3348822" cy="3266392"/>
          </a:xfrm>
          <a:prstGeom prst="roundRect">
            <a:avLst/>
          </a:prstGeom>
          <a:noFill/>
        </p:spPr>
      </p:pic>
      <p:pic>
        <p:nvPicPr>
          <p:cNvPr id="7" name="Рисунок 6" descr="K:\100LGDSC\CAM00619.jpg"/>
          <p:cNvPicPr/>
          <p:nvPr/>
        </p:nvPicPr>
        <p:blipFill>
          <a:blip r:embed="rId3"/>
          <a:srcRect l="69230" t="72006" r="16595" b="12825"/>
          <a:stretch>
            <a:fillRect/>
          </a:stretch>
        </p:blipFill>
        <p:spPr bwMode="auto">
          <a:xfrm rot="825520">
            <a:off x="4835209" y="2083270"/>
            <a:ext cx="3417984" cy="2625765"/>
          </a:xfrm>
          <a:prstGeom prst="roundRect">
            <a:avLst/>
          </a:prstGeom>
          <a:noFill/>
        </p:spPr>
      </p:pic>
      <p:pic>
        <p:nvPicPr>
          <p:cNvPr id="8" name="Рисунок 7" descr="K:\100LGDSC\CAM00619.jpg"/>
          <p:cNvPicPr/>
          <p:nvPr/>
        </p:nvPicPr>
        <p:blipFill>
          <a:blip r:embed="rId3"/>
          <a:srcRect l="61276" t="64007" r="29195" b="12825"/>
          <a:stretch>
            <a:fillRect/>
          </a:stretch>
        </p:blipFill>
        <p:spPr bwMode="auto">
          <a:xfrm rot="10800000">
            <a:off x="3286116" y="4214819"/>
            <a:ext cx="3571900" cy="264318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Если </a:t>
            </a:r>
            <a:r>
              <a:rPr lang="ru-RU" b="1" dirty="0"/>
              <a:t>холодно и сыро, то наденем мы ботинки.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4818" name="Picture 2" descr="C:\Documents and Settings\USER\Рабочий стол\ПЛАНИРОВАНИЕ мАЙЯ\отчет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86808" cy="4643470"/>
          </a:xfrm>
          <a:prstGeom prst="rect">
            <a:avLst/>
          </a:prstGeom>
          <a:noFill/>
        </p:spPr>
      </p:pic>
      <p:pic>
        <p:nvPicPr>
          <p:cNvPr id="5" name="Рисунок 4" descr="K:\100LGDSC\CAM00619.jpg"/>
          <p:cNvPicPr/>
          <p:nvPr/>
        </p:nvPicPr>
        <p:blipFill>
          <a:blip r:embed="rId3"/>
          <a:srcRect l="30653" r="39313" b="60546"/>
          <a:stretch>
            <a:fillRect/>
          </a:stretch>
        </p:blipFill>
        <p:spPr bwMode="auto">
          <a:xfrm>
            <a:off x="3000364" y="2000240"/>
            <a:ext cx="5572164" cy="457203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57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Рисовали и раскрашивали обувь</vt:lpstr>
      <vt:lpstr> Девочки-дизайнеры вырезали обувь </vt:lpstr>
      <vt:lpstr>Коля Лужков конструировал обувь из конструктора «Лего»</vt:lpstr>
      <vt:lpstr>Мальчики-архитекторы строили макеты будущего магазина обуви из строительного материала</vt:lpstr>
      <vt:lpstr>В приёмной выросло «Чудо-дерево»</vt:lpstr>
      <vt:lpstr>Итоговым мероприятием тематической недели стала выставка «Пластилиновая обувь» - результат совместной работы детей и родителей.</vt:lpstr>
      <vt:lpstr> Обувь носим на ногах, часто ходим в сапогах. </vt:lpstr>
      <vt:lpstr> Если холодно и сыро, то наденем мы ботинки. </vt:lpstr>
      <vt:lpstr> Туфли в праздник примеряем, в них на утренник шагаем. </vt:lpstr>
      <vt:lpstr> Пинетки детки примеряют. </vt:lpstr>
      <vt:lpstr> А в кроссовках ловко скачем и гоняем круглый мячик. </vt:lpstr>
      <vt:lpstr> Жить без обуви не можем, нам всегда она поможет. </vt:lpstr>
      <vt:lpstr>В магазин спешите к нам. Очень рады Вам!  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new</cp:lastModifiedBy>
  <cp:revision>20</cp:revision>
  <dcterms:created xsi:type="dcterms:W3CDTF">2017-10-18T14:54:35Z</dcterms:created>
  <dcterms:modified xsi:type="dcterms:W3CDTF">2018-03-28T01:22:25Z</dcterms:modified>
</cp:coreProperties>
</file>