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3" r:id="rId4"/>
    <p:sldId id="270" r:id="rId5"/>
    <p:sldId id="260" r:id="rId6"/>
    <p:sldId id="265" r:id="rId7"/>
    <p:sldId id="267" r:id="rId8"/>
    <p:sldId id="268" r:id="rId9"/>
    <p:sldId id="269" r:id="rId10"/>
    <p:sldId id="272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USER\Рабочий стол\конкурс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Тут, откуда не возьмись вдруг летит комарик. А в руках его горит маленький фонарик.</a:t>
            </a:r>
            <a:br>
              <a:rPr lang="ru-RU" sz="3200" dirty="0" smtClean="0"/>
            </a:br>
            <a:r>
              <a:rPr lang="ru-RU" sz="3200" dirty="0" smtClean="0"/>
              <a:t>«Где паук, где злодей? Не боюсь его сетей!»</a:t>
            </a:r>
            <a:endParaRPr lang="ru-RU" sz="3200" dirty="0"/>
          </a:p>
        </p:txBody>
      </p:sp>
      <p:pic>
        <p:nvPicPr>
          <p:cNvPr id="6" name="Picture 2" descr="C:\Documents and Settings\USER\Рабочий стол\моя атттест\Аттестация\мальвина\P115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6786610" cy="4768487"/>
          </a:xfrm>
          <a:prstGeom prst="wedgeRoundRectCallo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Паука я не боюсь,</a:t>
            </a:r>
            <a:br>
              <a:rPr lang="ru-RU" dirty="0" smtClean="0"/>
            </a:br>
            <a:r>
              <a:rPr lang="ru-RU" dirty="0" smtClean="0"/>
              <a:t>С пауком сейчас сражусь!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Documents and Settings\USER\Рабочий стол\моя атттест\Аттестация\мальвина\P1150449.JPG"/>
          <p:cNvPicPr/>
          <p:nvPr/>
        </p:nvPicPr>
        <p:blipFill>
          <a:blip r:embed="rId3" cstate="print"/>
          <a:srcRect r="9807" b="6953"/>
          <a:stretch>
            <a:fillRect/>
          </a:stretch>
        </p:blipFill>
        <p:spPr bwMode="auto">
          <a:xfrm rot="461806">
            <a:off x="3532822" y="1911737"/>
            <a:ext cx="5357850" cy="4143404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моя атттест\Аттестация\мальвина\P1150448.JPG"/>
          <p:cNvPicPr/>
          <p:nvPr/>
        </p:nvPicPr>
        <p:blipFill>
          <a:blip r:embed="rId4" cstate="print"/>
          <a:srcRect l="18039" t="6417" r="24238" b="5349"/>
          <a:stretch>
            <a:fillRect/>
          </a:stretch>
        </p:blipFill>
        <p:spPr bwMode="auto">
          <a:xfrm rot="21154881">
            <a:off x="239307" y="2419485"/>
            <a:ext cx="3429024" cy="3929090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Паука я убил, муху я освободил</a:t>
            </a:r>
            <a:br>
              <a:rPr lang="ru-RU" dirty="0" smtClean="0"/>
            </a:br>
            <a:r>
              <a:rPr lang="ru-RU" dirty="0" smtClean="0"/>
              <a:t>А теперь, душа-девица,</a:t>
            </a:r>
            <a:br>
              <a:rPr lang="ru-RU" dirty="0" smtClean="0"/>
            </a:br>
            <a:r>
              <a:rPr lang="ru-RU" dirty="0" smtClean="0"/>
              <a:t>Будем вместе веселиться!</a:t>
            </a:r>
            <a:endParaRPr lang="ru-RU" dirty="0"/>
          </a:p>
        </p:txBody>
      </p:sp>
      <p:pic>
        <p:nvPicPr>
          <p:cNvPr id="5" name="Picture 2" descr="C:\Documents and Settings\USER\Рабочий стол\моя атттест\Аттестация\мальвина\P1150450.JPG"/>
          <p:cNvPicPr>
            <a:picLocks noChangeAspect="1" noChangeArrowheads="1"/>
          </p:cNvPicPr>
          <p:nvPr/>
        </p:nvPicPr>
        <p:blipFill>
          <a:blip r:embed="rId3" cstate="print"/>
          <a:srcRect l="42106"/>
          <a:stretch>
            <a:fillRect/>
          </a:stretch>
        </p:blipFill>
        <p:spPr bwMode="auto">
          <a:xfrm rot="20866218">
            <a:off x="-167421" y="2134564"/>
            <a:ext cx="4498781" cy="4971882"/>
          </a:xfrm>
          <a:prstGeom prst="rect">
            <a:avLst/>
          </a:prstGeom>
          <a:noFill/>
        </p:spPr>
      </p:pic>
      <p:pic>
        <p:nvPicPr>
          <p:cNvPr id="6" name="Рисунок 5" descr="C:\Documents and Settings\USER\Рабочий стол\моя атттест\Аттестация\мальвина\P1150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5997">
            <a:off x="4209283" y="2178939"/>
            <a:ext cx="4828684" cy="42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illustrators.ru/uploads/illustration/image/517652/main_517652_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Театральную игру </a:t>
            </a:r>
            <a:r>
              <a:rPr lang="ru-RU" b="1" dirty="0" smtClean="0"/>
              <a:t>- веселье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для вас, и для нас,</a:t>
            </a:r>
            <a:br>
              <a:rPr lang="ru-RU" dirty="0" smtClean="0"/>
            </a:br>
            <a:r>
              <a:rPr lang="ru-RU" dirty="0" smtClean="0"/>
              <a:t>Мы закончим в этот час.</a:t>
            </a:r>
            <a:br>
              <a:rPr lang="ru-RU" dirty="0" smtClean="0"/>
            </a:br>
            <a:r>
              <a:rPr lang="ru-RU" dirty="0" smtClean="0"/>
              <a:t>Ой, вы гости дорогие,</a:t>
            </a:r>
            <a:br>
              <a:rPr lang="ru-RU" dirty="0" smtClean="0"/>
            </a:br>
            <a:r>
              <a:rPr lang="ru-RU" dirty="0" smtClean="0"/>
              <a:t>Приходите чаще к нам!</a:t>
            </a:r>
            <a:br>
              <a:rPr lang="ru-RU" dirty="0" smtClean="0"/>
            </a:br>
            <a:r>
              <a:rPr lang="ru-RU" dirty="0" smtClean="0"/>
              <a:t>Рады мы всегда друзьям!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ytimg.com/vi/hRrMbK3IwUA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15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fs00.infourok.ru/images/doc/313/312651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fs00.infourok.ru/images/doc/313/312651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Documents and Settings\USER\Рабочий стол\конкурс\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Приходите ко мне гости, я Вас чаем угощу!!!</a:t>
            </a:r>
            <a:endParaRPr lang="ru-RU" sz="3200" dirty="0"/>
          </a:p>
        </p:txBody>
      </p:sp>
      <p:pic>
        <p:nvPicPr>
          <p:cNvPr id="5" name="Picture 2" descr="C:\Documents and Settings\USER\Рабочий стол\моя атттест\Аттестация\мальвина\P1150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6748997" cy="5061748"/>
          </a:xfrm>
          <a:prstGeom prst="wedgeRoundRectCallo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572296" cy="15001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Узнали лесные букашки о празднике – дне рождения Мухи – цокотухи, и полетели к ней поздравлять её с этим прекрасным днём.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3" descr="C:\Documents and Settings\USER\Рабочий стол\моя атттест\Аттестация\мальвина\P115043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6858048" cy="457203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конкурс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8" y="0"/>
            <a:ext cx="91514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Приходила к мухе тётушка – пчела. Мухе – цокотухе мёду принесла.</a:t>
            </a:r>
            <a:endParaRPr lang="ru-RU" dirty="0"/>
          </a:p>
        </p:txBody>
      </p:sp>
      <p:pic>
        <p:nvPicPr>
          <p:cNvPr id="5" name="Рисунок 4" descr="C:\Documents and Settings\USER\Рабочий стол\моя атттест\Аттестация\мальвина\P1150442.JPG"/>
          <p:cNvPicPr/>
          <p:nvPr/>
        </p:nvPicPr>
        <p:blipFill>
          <a:blip r:embed="rId3" cstate="print"/>
          <a:srcRect t="33784" r="21428" b="1352"/>
          <a:stretch>
            <a:fillRect/>
          </a:stretch>
        </p:blipFill>
        <p:spPr bwMode="auto">
          <a:xfrm>
            <a:off x="2643174" y="1214422"/>
            <a:ext cx="6500826" cy="4071966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Я соседка - Пчела, Тебе мёду  принесла!</a:t>
            </a:r>
            <a:br>
              <a:rPr lang="ru-RU" sz="2700" dirty="0" smtClean="0"/>
            </a:br>
            <a:r>
              <a:rPr lang="ru-RU" sz="2700" dirty="0" smtClean="0"/>
              <a:t>Ах, какой он чистый,</a:t>
            </a:r>
            <a:br>
              <a:rPr lang="ru-RU" sz="2700" dirty="0" smtClean="0"/>
            </a:br>
            <a:r>
              <a:rPr lang="ru-RU" sz="2700" dirty="0" smtClean="0"/>
              <a:t>Сладкий и душистый!</a:t>
            </a:r>
            <a:endParaRPr lang="ru-RU" sz="2700" dirty="0"/>
          </a:p>
        </p:txBody>
      </p:sp>
      <p:pic>
        <p:nvPicPr>
          <p:cNvPr id="5" name="Рисунок 4" descr="C:\Documents and Settings\USER\Рабочий стол\моя атттест\Аттестация\мальвина\P1150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7286676" cy="4786346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Тараканы прибегали, все стаканы выпивали, а букашки по три чашки с молочком, да с крендельком. Нынче Муха – цокотуха  - именинница!</a:t>
            </a:r>
            <a:endParaRPr lang="ru-RU" sz="2400" dirty="0"/>
          </a:p>
        </p:txBody>
      </p:sp>
      <p:pic>
        <p:nvPicPr>
          <p:cNvPr id="5" name="Рисунок 4" descr="C:\Documents and Settings\USER\Рабочий стол\моя атттест\Аттестация\мальвина\P1150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286676" cy="5072098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конкурс\0002-004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Вдруг какой-то старичок-паучок, нашу муху в уголок поволок. А букашечки </a:t>
            </a:r>
            <a:r>
              <a:rPr lang="ru-RU" sz="2400" dirty="0" err="1" smtClean="0"/>
              <a:t>испугалися</a:t>
            </a:r>
            <a:r>
              <a:rPr lang="ru-RU" sz="2400" dirty="0" smtClean="0"/>
              <a:t> и под стол все сразу </a:t>
            </a:r>
            <a:r>
              <a:rPr lang="ru-RU" sz="2400" dirty="0" err="1" smtClean="0"/>
              <a:t>забралися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C:\Documents and Settings\USER\Рабочий стол\моя атттест\Аттестация\мальвина\P1150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6773">
            <a:off x="230814" y="1464460"/>
            <a:ext cx="4727075" cy="4570233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оя атттест\Аттестация\мальвина\P11504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0264">
            <a:off x="5017111" y="1805803"/>
            <a:ext cx="4183451" cy="446081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125</Words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Приходите ко мне гости, я Вас чаем угощу!!!</vt:lpstr>
      <vt:lpstr>Узнали лесные букашки о празднике – дне рождения Мухи – цокотухи, и полетели к ней поздравлять её с этим прекрасным днём. </vt:lpstr>
      <vt:lpstr>Приходила к мухе тётушка – пчела. Мухе – цокотухе мёду принесла.</vt:lpstr>
      <vt:lpstr> Я соседка - Пчела, Тебе мёду  принесла! Ах, какой он чистый, Сладкий и душистый!</vt:lpstr>
      <vt:lpstr>Тараканы прибегали, все стаканы выпивали, а букашки по три чашки с молочком, да с крендельком. Нынче Муха – цокотуха  - именинница!</vt:lpstr>
      <vt:lpstr>Вдруг какой-то старичок-паучок, нашу муху в уголок поволок. А букашечки испугалися и под стол все сразу забралися.</vt:lpstr>
      <vt:lpstr>Тут, откуда не возьмись вдруг летит комарик. А в руках его горит маленький фонарик. «Где паук, где злодей? Не боюсь его сетей!»</vt:lpstr>
      <vt:lpstr>Паука я не боюсь, С пауком сейчас сражусь! </vt:lpstr>
      <vt:lpstr>Паука я убил, муху я освободил А теперь, душа-девица, Будем вместе веселиться!</vt:lpstr>
      <vt:lpstr>Театральную игру - веселье И для вас, и для нас, Мы закончим в этот час. Ой, вы гости дорогие, Приходите чаще к нам! Рады мы всегда друзьям!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2018-03-27T14:52:15Z</dcterms:modified>
</cp:coreProperties>
</file>