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4C59A-BE25-48EB-A1F5-80F44FC9EA4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D00C3-6A5B-430D-9D98-47A771E5A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D00C3-6A5B-430D-9D98-47A771E5A9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D00C3-6A5B-430D-9D98-47A771E5A9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D00C3-6A5B-430D-9D98-47A771E5A9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D00C3-6A5B-430D-9D98-47A771E5A9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D00C3-6A5B-430D-9D98-47A771E5A9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1EF18F6-7E14-46CE-9889-33735BBB0466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BD83178-7E67-4189-936F-CF8A0B9DF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EF18F6-7E14-46CE-9889-33735BBB0466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D83178-7E67-4189-936F-CF8A0B9DF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1EF18F6-7E14-46CE-9889-33735BBB0466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BD83178-7E67-4189-936F-CF8A0B9DF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EF18F6-7E14-46CE-9889-33735BBB0466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D83178-7E67-4189-936F-CF8A0B9DF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1EF18F6-7E14-46CE-9889-33735BBB0466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BD83178-7E67-4189-936F-CF8A0B9DF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EF18F6-7E14-46CE-9889-33735BBB0466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D83178-7E67-4189-936F-CF8A0B9DF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EF18F6-7E14-46CE-9889-33735BBB0466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D83178-7E67-4189-936F-CF8A0B9DF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EF18F6-7E14-46CE-9889-33735BBB0466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D83178-7E67-4189-936F-CF8A0B9DF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1EF18F6-7E14-46CE-9889-33735BBB0466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D83178-7E67-4189-936F-CF8A0B9DF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EF18F6-7E14-46CE-9889-33735BBB0466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D83178-7E67-4189-936F-CF8A0B9DF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EF18F6-7E14-46CE-9889-33735BBB0466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D83178-7E67-4189-936F-CF8A0B9DFA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1EF18F6-7E14-46CE-9889-33735BBB0466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BD83178-7E67-4189-936F-CF8A0B9DF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500042"/>
            <a:ext cx="5929354" cy="2143140"/>
          </a:xfrm>
        </p:spPr>
        <p:txBody>
          <a:bodyPr/>
          <a:lstStyle/>
          <a:p>
            <a:pPr algn="ctr"/>
            <a:r>
              <a:rPr lang="ru-RU" sz="2400" i="1" dirty="0" smtClean="0">
                <a:solidFill>
                  <a:schemeClr val="bg1">
                    <a:lumMod val="95000"/>
                  </a:schemeClr>
                </a:solidFill>
              </a:rPr>
              <a:t>Современные программы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400" i="1" dirty="0" smtClean="0">
                <a:solidFill>
                  <a:schemeClr val="bg1">
                    <a:lumMod val="95000"/>
                  </a:schemeClr>
                </a:solidFill>
              </a:rPr>
              <a:t>и технологии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400" i="1" dirty="0" smtClean="0">
                <a:solidFill>
                  <a:schemeClr val="bg1">
                    <a:lumMod val="95000"/>
                  </a:schemeClr>
                </a:solidFill>
              </a:rPr>
              <a:t> по </a:t>
            </a:r>
            <a:r>
              <a:rPr lang="ru-RU" sz="2400" i="1" dirty="0" err="1" smtClean="0">
                <a:solidFill>
                  <a:schemeClr val="bg1">
                    <a:lumMod val="95000"/>
                  </a:schemeClr>
                </a:solidFill>
              </a:rPr>
              <a:t>здоровьесбережению</a:t>
            </a:r>
            <a:r>
              <a:rPr lang="ru-RU" sz="2400" i="1" dirty="0" smtClean="0">
                <a:solidFill>
                  <a:schemeClr val="bg1">
                    <a:lumMod val="95000"/>
                  </a:schemeClr>
                </a:solidFill>
              </a:rPr>
              <a:t> дошкольников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071942"/>
            <a:ext cx="5114778" cy="250033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инструктор по физической культуре </a:t>
            </a:r>
            <a:r>
              <a:rPr lang="ru-RU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Хлябина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М.М.</a:t>
            </a:r>
            <a:endParaRPr lang="ru-RU" dirty="0" smtClean="0"/>
          </a:p>
          <a:p>
            <a:pPr algn="ctr"/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endParaRPr lang="ru-RU" dirty="0" smtClean="0"/>
          </a:p>
          <a:p>
            <a:pPr algn="ctr"/>
            <a:endParaRPr lang="en-US" dirty="0" smtClean="0"/>
          </a:p>
          <a:p>
            <a:pPr algn="ctr"/>
            <a:endParaRPr lang="ru-RU" dirty="0" smtClean="0"/>
          </a:p>
          <a:p>
            <a:pPr algn="ctr"/>
            <a:r>
              <a:rPr lang="ru-RU" sz="1800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г.Кодинск</a:t>
            </a:r>
            <a:r>
              <a:rPr lang="ru-RU" sz="1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1800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1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2017 год.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4" name="Рисунок 3" descr="c4fab2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2151888" cy="21549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3614734" cy="928694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b="1" i="1" u="sng" dirty="0" smtClean="0"/>
              <a:t>Гимнастика </a:t>
            </a:r>
          </a:p>
          <a:p>
            <a:pPr lvl="0" algn="ctr">
              <a:buNone/>
            </a:pPr>
            <a:r>
              <a:rPr lang="ru-RU" b="1" i="1" u="sng" dirty="0" smtClean="0"/>
              <a:t>корригирующая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SAM_29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429000"/>
            <a:ext cx="3833807" cy="2875356"/>
          </a:xfrm>
          <a:prstGeom prst="rect">
            <a:avLst/>
          </a:prstGeom>
        </p:spPr>
      </p:pic>
      <p:pic>
        <p:nvPicPr>
          <p:cNvPr id="5" name="Рисунок 4" descr="SAM_29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500042"/>
            <a:ext cx="3619526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3686172" cy="1214446"/>
          </a:xfrm>
        </p:spPr>
        <p:txBody>
          <a:bodyPr/>
          <a:lstStyle/>
          <a:p>
            <a:pPr lvl="0" algn="ctr"/>
            <a:r>
              <a:rPr lang="ru-RU" b="1" i="1" u="sng" dirty="0" smtClean="0"/>
              <a:t>Гимнастика </a:t>
            </a:r>
          </a:p>
          <a:p>
            <a:pPr lvl="0" algn="ctr">
              <a:buNone/>
            </a:pPr>
            <a:r>
              <a:rPr lang="ru-RU" b="1" i="1" u="sng" dirty="0" smtClean="0"/>
              <a:t>ортопедическая</a:t>
            </a:r>
            <a:endParaRPr lang="ru-RU" sz="1800" dirty="0" smtClean="0"/>
          </a:p>
          <a:p>
            <a:pPr algn="ctr"/>
            <a:endParaRPr lang="ru-RU" dirty="0"/>
          </a:p>
        </p:txBody>
      </p:sp>
      <p:pic>
        <p:nvPicPr>
          <p:cNvPr id="4" name="Рисунок 3" descr="SAM_2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482579"/>
            <a:ext cx="3929090" cy="2946817"/>
          </a:xfrm>
          <a:prstGeom prst="rect">
            <a:avLst/>
          </a:prstGeom>
        </p:spPr>
      </p:pic>
      <p:pic>
        <p:nvPicPr>
          <p:cNvPr id="6" name="Рисунок 5" descr="SAM_29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7" y="571479"/>
            <a:ext cx="3857652" cy="28932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3400420" cy="1143008"/>
          </a:xfrm>
        </p:spPr>
        <p:txBody>
          <a:bodyPr>
            <a:normAutofit/>
          </a:bodyPr>
          <a:lstStyle/>
          <a:p>
            <a:pPr lvl="0"/>
            <a:r>
              <a:rPr lang="ru-RU" b="1" i="1" u="sng" dirty="0" smtClean="0"/>
              <a:t>Гимнастика </a:t>
            </a:r>
          </a:p>
          <a:p>
            <a:pPr lvl="0">
              <a:buNone/>
            </a:pPr>
            <a:r>
              <a:rPr lang="ru-RU" b="1" i="1" u="sng" dirty="0" smtClean="0"/>
              <a:t>дыхательная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SAM_3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5" y="3500438"/>
            <a:ext cx="4000527" cy="3000396"/>
          </a:xfrm>
          <a:prstGeom prst="rect">
            <a:avLst/>
          </a:prstGeom>
        </p:spPr>
      </p:pic>
      <p:pic>
        <p:nvPicPr>
          <p:cNvPr id="5" name="Рисунок 4" descr="SAM_3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9995" y="428604"/>
            <a:ext cx="3905277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500042"/>
            <a:ext cx="5972188" cy="1143008"/>
          </a:xfrm>
        </p:spPr>
        <p:txBody>
          <a:bodyPr/>
          <a:lstStyle/>
          <a:p>
            <a:pPr lvl="0"/>
            <a:r>
              <a:rPr lang="ru-RU" b="1" i="1" u="sng" dirty="0" smtClean="0"/>
              <a:t>Динамическая  гимнастика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SAM_3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428736"/>
            <a:ext cx="6500826" cy="48756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Технологии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обучения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здоровому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 образу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 жизни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71678"/>
            <a:ext cx="3500462" cy="785818"/>
          </a:xfrm>
        </p:spPr>
        <p:txBody>
          <a:bodyPr>
            <a:normAutofit fontScale="92500" lnSpcReduction="20000"/>
          </a:bodyPr>
          <a:lstStyle/>
          <a:p>
            <a:pPr lvl="0" algn="ctr"/>
            <a:r>
              <a:rPr lang="ru-RU" b="1" i="1" u="sng" dirty="0" smtClean="0"/>
              <a:t>Физкультурное</a:t>
            </a:r>
          </a:p>
          <a:p>
            <a:pPr lvl="0" algn="ctr">
              <a:buNone/>
            </a:pPr>
            <a:r>
              <a:rPr lang="ru-RU" b="1" i="1" u="sng" dirty="0" smtClean="0"/>
              <a:t> занятие</a:t>
            </a: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AM_29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714752"/>
            <a:ext cx="3500462" cy="2625347"/>
          </a:xfrm>
          <a:prstGeom prst="rect">
            <a:avLst/>
          </a:prstGeom>
        </p:spPr>
      </p:pic>
      <p:pic>
        <p:nvPicPr>
          <p:cNvPr id="5" name="Рисунок 4" descr="SAM_29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071678"/>
            <a:ext cx="3548087" cy="26610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3643338" cy="107157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i="1" u="sng" dirty="0" smtClean="0"/>
              <a:t>Проблемно-игровые (</a:t>
            </a:r>
            <a:r>
              <a:rPr lang="ru-RU" b="1" i="1" u="sng" dirty="0" err="1" smtClean="0"/>
              <a:t>игротреннинги</a:t>
            </a:r>
            <a:r>
              <a:rPr lang="ru-RU" b="1" i="1" u="sng" dirty="0" smtClean="0"/>
              <a:t> и </a:t>
            </a:r>
            <a:r>
              <a:rPr lang="ru-RU" b="1" i="1" u="sng" dirty="0" err="1" smtClean="0"/>
              <a:t>игротерапия</a:t>
            </a:r>
            <a:r>
              <a:rPr lang="ru-RU" b="1" i="1" u="sng" dirty="0" smtClean="0"/>
              <a:t>)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4" name="Рисунок 3" descr="Изображение 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642918"/>
            <a:ext cx="3667151" cy="2750363"/>
          </a:xfrm>
          <a:prstGeom prst="rect">
            <a:avLst/>
          </a:prstGeom>
        </p:spPr>
      </p:pic>
      <p:pic>
        <p:nvPicPr>
          <p:cNvPr id="6" name="Рисунок 5" descr="SAM_30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500438"/>
            <a:ext cx="4000528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500042"/>
            <a:ext cx="5500694" cy="785818"/>
          </a:xfrm>
        </p:spPr>
        <p:txBody>
          <a:bodyPr/>
          <a:lstStyle/>
          <a:p>
            <a:pPr lvl="0"/>
            <a:r>
              <a:rPr lang="ru-RU" b="1" i="1" u="sng" dirty="0" smtClean="0"/>
              <a:t>Коммуникативные игры</a:t>
            </a:r>
            <a:endParaRPr lang="ru-RU" dirty="0"/>
          </a:p>
        </p:txBody>
      </p:sp>
      <p:pic>
        <p:nvPicPr>
          <p:cNvPr id="4" name="Рисунок 3" descr="Изображение 6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571612"/>
            <a:ext cx="6143667" cy="460775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3614734" cy="857256"/>
          </a:xfrm>
        </p:spPr>
        <p:txBody>
          <a:bodyPr>
            <a:normAutofit fontScale="92500"/>
          </a:bodyPr>
          <a:lstStyle/>
          <a:p>
            <a:pPr lvl="0"/>
            <a:r>
              <a:rPr lang="ru-RU" b="1" i="1" u="sng" dirty="0" smtClean="0"/>
              <a:t>Занятия из серии «Здоровье»</a:t>
            </a:r>
            <a:endParaRPr lang="ru-RU" dirty="0"/>
          </a:p>
        </p:txBody>
      </p:sp>
      <p:pic>
        <p:nvPicPr>
          <p:cNvPr id="4" name="Рисунок 3" descr="SAM_3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357562"/>
            <a:ext cx="4071966" cy="3053975"/>
          </a:xfrm>
          <a:prstGeom prst="rect">
            <a:avLst/>
          </a:prstGeom>
        </p:spPr>
      </p:pic>
      <p:pic>
        <p:nvPicPr>
          <p:cNvPr id="6" name="Рисунок 5" descr="SAM_30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57165"/>
            <a:ext cx="3905278" cy="292895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rmAutofit/>
          </a:bodyPr>
          <a:lstStyle/>
          <a:p>
            <a:pPr algn="ctr"/>
            <a:r>
              <a:rPr lang="ru-RU" sz="2000" i="1" u="sng" dirty="0" smtClean="0">
                <a:solidFill>
                  <a:schemeClr val="tx2">
                    <a:lumMod val="50000"/>
                  </a:schemeClr>
                </a:solidFill>
              </a:rPr>
              <a:t>Коррекционные</a:t>
            </a:r>
            <a:r>
              <a:rPr lang="en-US" sz="2000" i="1" u="sng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i="1" u="sng" dirty="0" smtClean="0">
                <a:solidFill>
                  <a:schemeClr val="tx2">
                    <a:lumMod val="50000"/>
                  </a:schemeClr>
                </a:solidFill>
              </a:rPr>
              <a:t> технологии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357430"/>
            <a:ext cx="6715172" cy="3000396"/>
          </a:xfrm>
        </p:spPr>
        <p:txBody>
          <a:bodyPr>
            <a:normAutofit/>
          </a:bodyPr>
          <a:lstStyle/>
          <a:p>
            <a:pPr lvl="0"/>
            <a:r>
              <a:rPr lang="ru-RU" b="1" i="1" u="sng" dirty="0" smtClean="0"/>
              <a:t>Музыкальное воздействие</a:t>
            </a:r>
            <a:endParaRPr lang="en-US" sz="1800" dirty="0" smtClean="0"/>
          </a:p>
          <a:p>
            <a:pPr lvl="0"/>
            <a:endParaRPr lang="ru-RU" sz="1800" dirty="0" smtClean="0"/>
          </a:p>
          <a:p>
            <a:pPr lvl="0"/>
            <a:r>
              <a:rPr lang="ru-RU" b="1" i="1" u="sng" dirty="0" smtClean="0"/>
              <a:t>Воздействие цветом</a:t>
            </a:r>
          </a:p>
          <a:p>
            <a:pPr lvl="0">
              <a:buNone/>
            </a:pPr>
            <a:endParaRPr lang="ru-RU" b="1" i="1" u="sng" dirty="0" smtClean="0"/>
          </a:p>
          <a:p>
            <a:pPr lvl="0"/>
            <a:r>
              <a:rPr lang="ru-RU" b="1" i="1" u="sng" dirty="0" err="1" smtClean="0"/>
              <a:t>Сказкотерапия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4071966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Используемые в комплексе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здоровьесберегающие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технологии в итоге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формируют у ребенка стойкую мотивацию на здоровый образ жизни.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z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357298"/>
            <a:ext cx="7365999" cy="414340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</a:rPr>
              <a:t>Здоровьесберегающие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 образовательные технологии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428868"/>
            <a:ext cx="6410348" cy="3357586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Организационно-педагогические</a:t>
            </a:r>
          </a:p>
          <a:p>
            <a:pPr lvl="0">
              <a:buNone/>
            </a:pPr>
            <a:endParaRPr lang="ru-RU" sz="2400" dirty="0" smtClean="0"/>
          </a:p>
          <a:p>
            <a:pPr lvl="0"/>
            <a:r>
              <a:rPr lang="ru-RU" sz="2400" dirty="0" smtClean="0"/>
              <a:t>Психолого-педагогические</a:t>
            </a:r>
          </a:p>
          <a:p>
            <a:pPr lvl="0">
              <a:buNone/>
            </a:pPr>
            <a:endParaRPr lang="ru-RU" sz="2400" dirty="0" smtClean="0"/>
          </a:p>
          <a:p>
            <a:pPr lvl="0"/>
            <a:r>
              <a:rPr lang="ru-RU" sz="2400" dirty="0" smtClean="0"/>
              <a:t>Учебно-воспитательные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2390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виды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</a:rPr>
              <a:t>здоровьесберегающих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технологий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071678"/>
            <a:ext cx="6696100" cy="438405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Медико-профилактические </a:t>
            </a:r>
            <a:endParaRPr lang="en-US" sz="2400" dirty="0" smtClean="0"/>
          </a:p>
          <a:p>
            <a:r>
              <a:rPr lang="ru-RU" sz="2400" dirty="0" smtClean="0"/>
              <a:t>Физкультурно-оздоровительные</a:t>
            </a:r>
            <a:endParaRPr lang="en-US" sz="2400" dirty="0" smtClean="0"/>
          </a:p>
          <a:p>
            <a:r>
              <a:rPr lang="ru-RU" sz="2400" dirty="0" smtClean="0"/>
              <a:t>Образовательные </a:t>
            </a:r>
            <a:endParaRPr lang="en-US" sz="2400" dirty="0" smtClean="0"/>
          </a:p>
          <a:p>
            <a:r>
              <a:rPr lang="ru-RU" sz="2400" dirty="0" smtClean="0"/>
              <a:t>Социально-психологические</a:t>
            </a:r>
            <a:endParaRPr lang="en-US" sz="2400" dirty="0" smtClean="0"/>
          </a:p>
          <a:p>
            <a:r>
              <a:rPr lang="ru-RU" sz="2400" dirty="0" err="1" smtClean="0"/>
              <a:t>Здоровьесбережение</a:t>
            </a:r>
            <a:r>
              <a:rPr lang="ru-RU" sz="2400" dirty="0" smtClean="0"/>
              <a:t> и </a:t>
            </a:r>
            <a:r>
              <a:rPr lang="ru-RU" sz="2400" dirty="0" err="1" smtClean="0"/>
              <a:t>здоровьеобогащение</a:t>
            </a:r>
            <a:r>
              <a:rPr lang="ru-RU" sz="2400" dirty="0" smtClean="0"/>
              <a:t> педагогов</a:t>
            </a:r>
            <a:endParaRPr lang="en-US" sz="2400" dirty="0" smtClean="0"/>
          </a:p>
          <a:p>
            <a:r>
              <a:rPr lang="ru-RU" sz="2400" dirty="0" err="1" smtClean="0"/>
              <a:t>Валеологическое</a:t>
            </a:r>
            <a:r>
              <a:rPr lang="ru-RU" sz="2400" dirty="0" smtClean="0"/>
              <a:t> просвещение родителей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</a:rPr>
              <a:t>Здоровьсберегаюшие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технологии сохранения и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 стимулирования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 здоровья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428868"/>
            <a:ext cx="3143272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u="sng" dirty="0" err="1" smtClean="0"/>
              <a:t>Стретчинг</a:t>
            </a:r>
            <a:endParaRPr lang="ru-RU" sz="2800" dirty="0"/>
          </a:p>
        </p:txBody>
      </p:sp>
      <p:pic>
        <p:nvPicPr>
          <p:cNvPr id="4" name="Рисунок 3" descr="SAM_3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857628"/>
            <a:ext cx="3524275" cy="2643206"/>
          </a:xfrm>
          <a:prstGeom prst="rect">
            <a:avLst/>
          </a:prstGeom>
        </p:spPr>
      </p:pic>
      <p:pic>
        <p:nvPicPr>
          <p:cNvPr id="5" name="Рисунок 4" descr="SAM_30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1" y="1785926"/>
            <a:ext cx="3619525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7239000" cy="642942"/>
          </a:xfrm>
        </p:spPr>
        <p:txBody>
          <a:bodyPr>
            <a:normAutofit/>
          </a:bodyPr>
          <a:lstStyle/>
          <a:p>
            <a:pPr lvl="0"/>
            <a:r>
              <a:rPr lang="ru-RU" b="1" i="1" u="sng" dirty="0" smtClean="0"/>
              <a:t>Подвижные и спортивные игры</a:t>
            </a:r>
            <a:r>
              <a:rPr lang="ru-RU" b="1" i="1" dirty="0" smtClean="0"/>
              <a:t> </a:t>
            </a:r>
            <a:endParaRPr lang="ru-RU" sz="1900" dirty="0" smtClean="0"/>
          </a:p>
          <a:p>
            <a:endParaRPr lang="ru-RU" dirty="0"/>
          </a:p>
        </p:txBody>
      </p:sp>
      <p:pic>
        <p:nvPicPr>
          <p:cNvPr id="6" name="Рисунок 5" descr="SAM_29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000240"/>
            <a:ext cx="4381498" cy="32861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571480"/>
            <a:ext cx="4329114" cy="857256"/>
          </a:xfrm>
        </p:spPr>
        <p:txBody>
          <a:bodyPr/>
          <a:lstStyle/>
          <a:p>
            <a:pPr lvl="0"/>
            <a:r>
              <a:rPr lang="ru-RU" b="1" i="1" u="sng" dirty="0" smtClean="0"/>
              <a:t>Релаксация</a:t>
            </a:r>
            <a:endParaRPr lang="ru-RU" dirty="0"/>
          </a:p>
        </p:txBody>
      </p:sp>
      <p:pic>
        <p:nvPicPr>
          <p:cNvPr id="4" name="Рисунок 3" descr="SAM_29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571612"/>
            <a:ext cx="5715040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3643338" cy="1071570"/>
          </a:xfrm>
        </p:spPr>
        <p:txBody>
          <a:bodyPr/>
          <a:lstStyle/>
          <a:p>
            <a:pPr lvl="0"/>
            <a:r>
              <a:rPr lang="ru-RU" b="1" i="1" u="sng" dirty="0" smtClean="0"/>
              <a:t>Гимнастика пальчиковая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4" name="Рисунок 3" descr="SAM_3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50" y="428604"/>
            <a:ext cx="4000528" cy="3000396"/>
          </a:xfrm>
          <a:prstGeom prst="rect">
            <a:avLst/>
          </a:prstGeom>
        </p:spPr>
      </p:pic>
      <p:pic>
        <p:nvPicPr>
          <p:cNvPr id="5" name="Рисунок 4" descr="SAM_3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554016"/>
            <a:ext cx="3929090" cy="29468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3857652" cy="1428760"/>
          </a:xfrm>
        </p:spPr>
        <p:txBody>
          <a:bodyPr/>
          <a:lstStyle/>
          <a:p>
            <a:pPr lvl="0" algn="ctr"/>
            <a:r>
              <a:rPr lang="ru-RU" b="1" i="1" u="sng" dirty="0" smtClean="0"/>
              <a:t>Гимнастика                             </a:t>
            </a:r>
          </a:p>
          <a:p>
            <a:pPr lvl="0" algn="ctr">
              <a:buNone/>
            </a:pPr>
            <a:r>
              <a:rPr lang="ru-RU" b="1" i="1" u="sng" dirty="0" smtClean="0"/>
              <a:t>для глаз</a:t>
            </a:r>
            <a:endParaRPr lang="ru-RU" dirty="0"/>
          </a:p>
        </p:txBody>
      </p:sp>
      <p:pic>
        <p:nvPicPr>
          <p:cNvPr id="4" name="Рисунок 3" descr="SAM_3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321819"/>
            <a:ext cx="3857652" cy="2893239"/>
          </a:xfrm>
          <a:prstGeom prst="rect">
            <a:avLst/>
          </a:prstGeom>
        </p:spPr>
      </p:pic>
      <p:pic>
        <p:nvPicPr>
          <p:cNvPr id="6" name="Рисунок 5" descr="SAM_3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6684" y="357166"/>
            <a:ext cx="3905278" cy="292895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174</TotalTime>
  <Words>98</Words>
  <Application>Microsoft Office PowerPoint</Application>
  <PresentationFormat>Экран (4:3)</PresentationFormat>
  <Paragraphs>52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Современные программы  и технологии  по здоровьесбережению дошкольников</vt:lpstr>
      <vt:lpstr>Слайд 2</vt:lpstr>
      <vt:lpstr>Здоровьесберегающие образовательные технологии</vt:lpstr>
      <vt:lpstr> виды здоровьесберегающих  технологий </vt:lpstr>
      <vt:lpstr>Здоровьсберегаюшие   технологии сохранения и   стимулирования  здоровья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Технологии  обучения  здоровому  образу  жизни</vt:lpstr>
      <vt:lpstr>Слайд 15</vt:lpstr>
      <vt:lpstr>Слайд 16</vt:lpstr>
      <vt:lpstr>Слайд 17</vt:lpstr>
      <vt:lpstr>Коррекционные   технологии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программы  и технологии  по здоровьесбережению дошкольников</dc:title>
  <dc:creator>Лера</dc:creator>
  <cp:lastModifiedBy>Лера</cp:lastModifiedBy>
  <cp:revision>37</cp:revision>
  <dcterms:created xsi:type="dcterms:W3CDTF">2017-02-12T12:29:04Z</dcterms:created>
  <dcterms:modified xsi:type="dcterms:W3CDTF">2017-03-12T10:25:03Z</dcterms:modified>
</cp:coreProperties>
</file>