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E7196-2AB4-4381-81A5-21624FCA1975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65D8-D3B2-491B-A605-D873D001C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E7196-2AB4-4381-81A5-21624FCA1975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65D8-D3B2-491B-A605-D873D001C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E7196-2AB4-4381-81A5-21624FCA1975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65D8-D3B2-491B-A605-D873D001C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E7196-2AB4-4381-81A5-21624FCA1975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65D8-D3B2-491B-A605-D873D001C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E7196-2AB4-4381-81A5-21624FCA1975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65D8-D3B2-491B-A605-D873D001C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E7196-2AB4-4381-81A5-21624FCA1975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65D8-D3B2-491B-A605-D873D001C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E7196-2AB4-4381-81A5-21624FCA1975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65D8-D3B2-491B-A605-D873D001C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E7196-2AB4-4381-81A5-21624FCA1975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65D8-D3B2-491B-A605-D873D001C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E7196-2AB4-4381-81A5-21624FCA1975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65D8-D3B2-491B-A605-D873D001C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E7196-2AB4-4381-81A5-21624FCA1975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65D8-D3B2-491B-A605-D873D001C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E7196-2AB4-4381-81A5-21624FCA1975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65D8-D3B2-491B-A605-D873D001C1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9E7196-2AB4-4381-81A5-21624FCA1975}" type="datetimeFigureOut">
              <a:rPr lang="ru-RU" smtClean="0"/>
              <a:pPr/>
              <a:t>22.05.2013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3CA65D8-D3B2-491B-A605-D873D001C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 движения к мышлению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857628"/>
            <a:ext cx="7772400" cy="741804"/>
          </a:xfrm>
        </p:spPr>
        <p:txBody>
          <a:bodyPr/>
          <a:lstStyle/>
          <a:p>
            <a:r>
              <a:rPr lang="ru-RU" dirty="0" smtClean="0"/>
              <a:t>Инструктор по физкультуре </a:t>
            </a:r>
            <a:r>
              <a:rPr lang="ru-RU" dirty="0" err="1" smtClean="0"/>
              <a:t>Хлябина</a:t>
            </a:r>
            <a:r>
              <a:rPr lang="ru-RU" dirty="0" smtClean="0"/>
              <a:t> М.М</a:t>
            </a:r>
          </a:p>
          <a:p>
            <a:r>
              <a:rPr lang="ru-RU" dirty="0" smtClean="0"/>
              <a:t>Учитель-логопед Давыдова Л.А.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Энергизатор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Цель: повысить уровень кислорода в крови, расслабить мышцы шеи и плеч, помогает пробудить весь организм после долгого сидения</a:t>
            </a:r>
            <a:endParaRPr lang="ru-RU" sz="2000" dirty="0"/>
          </a:p>
        </p:txBody>
      </p:sp>
      <p:pic>
        <p:nvPicPr>
          <p:cNvPr id="5" name="Содержимое 4" descr="SAM_93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714356"/>
            <a:ext cx="2881306" cy="2160979"/>
          </a:xfrm>
        </p:spPr>
      </p:pic>
      <p:pic>
        <p:nvPicPr>
          <p:cNvPr id="6" name="Рисунок 5" descr="SAM_9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643314"/>
            <a:ext cx="2928926" cy="21966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Цель: восстановить кровообращение, нормализовать приток крови к головному мозгу</a:t>
            </a:r>
            <a:endParaRPr lang="ru-RU" sz="2000" dirty="0"/>
          </a:p>
        </p:txBody>
      </p:sp>
      <p:pic>
        <p:nvPicPr>
          <p:cNvPr id="5" name="Содержимое 4" descr="SAM_92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7734"/>
            <a:ext cx="4625975" cy="346948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Активизация руки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Цель: восстановить кровообращение, подготовить руку к письму</a:t>
            </a:r>
            <a:endParaRPr lang="ru-RU" sz="2000" dirty="0"/>
          </a:p>
        </p:txBody>
      </p:sp>
      <p:pic>
        <p:nvPicPr>
          <p:cNvPr id="5" name="Содержимое 4" descr="SAM_92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03337" y="930275"/>
            <a:ext cx="3543300" cy="4724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Сгибание стопы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Цель: обеспечить нормальное движение </a:t>
            </a:r>
            <a:r>
              <a:rPr lang="ru-RU" sz="2000" dirty="0" err="1" smtClean="0"/>
              <a:t>спинно-мозговой</a:t>
            </a:r>
            <a:r>
              <a:rPr lang="ru-RU" sz="2000" dirty="0" smtClean="0"/>
              <a:t> деятельности в позвоночнике </a:t>
            </a:r>
            <a:endParaRPr lang="ru-RU" sz="2000" dirty="0"/>
          </a:p>
        </p:txBody>
      </p:sp>
      <p:pic>
        <p:nvPicPr>
          <p:cNvPr id="5" name="Содержимое 4" descr="SAM_92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03337" y="930275"/>
            <a:ext cx="3543300" cy="4724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Помпа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Цель: расслабление мышечных зажимов, что способствуе</a:t>
            </a:r>
            <a:r>
              <a:rPr lang="ru-RU" sz="2000" dirty="0" smtClean="0"/>
              <a:t>т </a:t>
            </a:r>
            <a:r>
              <a:rPr lang="ru-RU" sz="2000" dirty="0" smtClean="0"/>
              <a:t>развитию речи и языковых способностей, формирует навыки достижения результата, улучшает социальное поведение</a:t>
            </a:r>
            <a:endParaRPr lang="ru-RU" sz="2000" dirty="0"/>
          </a:p>
        </p:txBody>
      </p:sp>
      <p:pic>
        <p:nvPicPr>
          <p:cNvPr id="5" name="Содержимое 4" descr="SAM_92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500042"/>
            <a:ext cx="3595686" cy="2696764"/>
          </a:xfrm>
        </p:spPr>
      </p:pic>
      <p:pic>
        <p:nvPicPr>
          <p:cNvPr id="7" name="Рисунок 6" descr="SAM_92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500438"/>
            <a:ext cx="3643306" cy="27324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Гравитационное скольжение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Цель: обеспечить нормальное движение </a:t>
            </a:r>
            <a:r>
              <a:rPr lang="ru-RU" sz="2000" dirty="0" err="1" smtClean="0"/>
              <a:t>спинно-мозговой</a:t>
            </a:r>
            <a:r>
              <a:rPr lang="ru-RU" sz="2000" dirty="0" smtClean="0"/>
              <a:t> деятельности в позвоночнике </a:t>
            </a:r>
            <a:endParaRPr lang="ru-RU" sz="2000" dirty="0"/>
          </a:p>
        </p:txBody>
      </p:sp>
      <p:pic>
        <p:nvPicPr>
          <p:cNvPr id="5" name="Содержимое 4" descr="SAM_92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03337" y="930275"/>
            <a:ext cx="3543300" cy="4724400"/>
          </a:xfrm>
          <a:prstGeom prst="snipRoundRect">
            <a:avLst>
              <a:gd name="adj1" fmla="val 1040"/>
              <a:gd name="adj2" fmla="val 10526"/>
            </a:avLst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Заземлитель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Цель:обеспечить</a:t>
            </a:r>
            <a:r>
              <a:rPr lang="ru-RU" sz="2000" dirty="0" smtClean="0"/>
              <a:t> нормальное движение </a:t>
            </a:r>
            <a:r>
              <a:rPr lang="ru-RU" sz="2000" dirty="0" err="1" smtClean="0"/>
              <a:t>спинно-мозговой</a:t>
            </a:r>
            <a:r>
              <a:rPr lang="ru-RU" sz="2000" dirty="0" smtClean="0"/>
              <a:t> деятельности в позвоночнике 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5" name="Содержимое 4" descr="SAM_92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711974"/>
            <a:ext cx="3500462" cy="46604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</a:rPr>
              <a:t>Цель: обеспечить необходимой скоростью и интенсивностью протекание нервных процессов между клетками и группами нервных клеток</a:t>
            </a:r>
            <a:endParaRPr lang="ru-RU" sz="2000" b="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SAM_9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2786050" cy="2089538"/>
          </a:xfrm>
          <a:prstGeom prst="rect">
            <a:avLst/>
          </a:prstGeom>
        </p:spPr>
      </p:pic>
      <p:pic>
        <p:nvPicPr>
          <p:cNvPr id="5" name="Рисунок 4" descr="SAM_9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03587"/>
            <a:ext cx="2643206" cy="1982405"/>
          </a:xfrm>
          <a:prstGeom prst="rect">
            <a:avLst/>
          </a:prstGeom>
        </p:spPr>
      </p:pic>
      <p:pic>
        <p:nvPicPr>
          <p:cNvPr id="6" name="Рисунок 5" descr="SAM_55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428868"/>
            <a:ext cx="1928826" cy="2571768"/>
          </a:xfrm>
          <a:prstGeom prst="rect">
            <a:avLst/>
          </a:prstGeom>
        </p:spPr>
      </p:pic>
      <p:pic>
        <p:nvPicPr>
          <p:cNvPr id="7" name="Рисунок 6" descr="SAM_92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571612"/>
            <a:ext cx="2303876" cy="3071834"/>
          </a:xfrm>
          <a:prstGeom prst="rect">
            <a:avLst/>
          </a:prstGeom>
        </p:spPr>
      </p:pic>
      <p:pic>
        <p:nvPicPr>
          <p:cNvPr id="8" name="Рисунок 7" descr="SAM_93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2428868"/>
            <a:ext cx="1928808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Кинезеология</a:t>
            </a:r>
            <a:r>
              <a:rPr lang="ru-RU" sz="2800" dirty="0" smtClean="0"/>
              <a:t> – наука о развитии умственных способностей и физического здоровья через определенные двигательные упражнения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22376" y="571480"/>
            <a:ext cx="7772400" cy="1000132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/>
              <a:t>Кинезеологические</a:t>
            </a:r>
            <a:r>
              <a:rPr lang="ru-RU" sz="3200" dirty="0" smtClean="0"/>
              <a:t> упражнения</a:t>
            </a:r>
            <a:endParaRPr lang="ru-RU" sz="32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22376" y="2000240"/>
            <a:ext cx="7772400" cy="371477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д</a:t>
            </a:r>
            <a:r>
              <a:rPr lang="ru-RU" sz="2800" dirty="0" smtClean="0"/>
              <a:t>вижения</a:t>
            </a:r>
            <a:r>
              <a:rPr lang="ru-RU" sz="2800" dirty="0" smtClean="0"/>
              <a:t>, пересекающие среднюю линию тела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у</a:t>
            </a:r>
            <a:r>
              <a:rPr lang="ru-RU" sz="2800" dirty="0" smtClean="0"/>
              <a:t>пражнения</a:t>
            </a:r>
            <a:r>
              <a:rPr lang="ru-RU" sz="2800" dirty="0" smtClean="0"/>
              <a:t>, растягивающие мышцы тела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у</a:t>
            </a:r>
            <a:r>
              <a:rPr lang="ru-RU" sz="2800" dirty="0" smtClean="0"/>
              <a:t>пражнения</a:t>
            </a:r>
            <a:r>
              <a:rPr lang="ru-RU" sz="2800" dirty="0" smtClean="0"/>
              <a:t>, активизирующие нервные клетки       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Перекрестные шаги и прыжки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Цель:</a:t>
            </a:r>
          </a:p>
          <a:p>
            <a:r>
              <a:rPr lang="ru-RU" sz="2000" dirty="0" smtClean="0"/>
              <a:t>активизация нервных волокон </a:t>
            </a:r>
            <a:r>
              <a:rPr lang="ru-RU" sz="2000" dirty="0" smtClean="0"/>
              <a:t>в мозолистом теле; </a:t>
            </a:r>
            <a:r>
              <a:rPr lang="ru-RU" sz="2000" dirty="0" smtClean="0"/>
              <a:t>укрепление связей </a:t>
            </a:r>
            <a:r>
              <a:rPr lang="ru-RU" sz="2000" dirty="0" smtClean="0"/>
              <a:t>передних отделов мозга с мозжечком и вестибулярным </a:t>
            </a:r>
            <a:r>
              <a:rPr lang="ru-RU" sz="2000" dirty="0" smtClean="0"/>
              <a:t>аппаратом</a:t>
            </a:r>
            <a:endParaRPr lang="ru-RU" sz="2000" dirty="0"/>
          </a:p>
        </p:txBody>
      </p:sp>
      <p:pic>
        <p:nvPicPr>
          <p:cNvPr id="5" name="Содержимое 6" descr="SAM_92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7734"/>
            <a:ext cx="4625975" cy="346948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Ленивые восьмерки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Цель: включение обоих полушарий головного мозга, </a:t>
            </a:r>
            <a:r>
              <a:rPr lang="ru-RU" sz="2000" dirty="0" smtClean="0"/>
              <a:t>в</a:t>
            </a:r>
            <a:r>
              <a:rPr lang="ru-RU" sz="2000" dirty="0" smtClean="0"/>
              <a:t>следствие чего улучшается концентрация внимания</a:t>
            </a:r>
            <a:endParaRPr lang="ru-RU" sz="2000" dirty="0"/>
          </a:p>
        </p:txBody>
      </p:sp>
      <p:pic>
        <p:nvPicPr>
          <p:cNvPr id="9" name="Содержимое 8" descr="SAM_92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785794"/>
            <a:ext cx="3357586" cy="2518189"/>
          </a:xfrm>
        </p:spPr>
      </p:pic>
      <p:pic>
        <p:nvPicPr>
          <p:cNvPr id="10" name="Содержимое 4" descr="SAM_92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571876"/>
            <a:ext cx="3381372" cy="25360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Двойной рисунок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Цель: активизация связи </a:t>
            </a:r>
            <a:r>
              <a:rPr lang="ru-RU" sz="2000" dirty="0" smtClean="0"/>
              <a:t>«</a:t>
            </a:r>
            <a:r>
              <a:rPr lang="ru-RU" sz="2000" dirty="0" smtClean="0"/>
              <a:t>рука-глаз», помогает прояснить мысли</a:t>
            </a:r>
            <a:endParaRPr lang="ru-RU" sz="2000" dirty="0"/>
          </a:p>
        </p:txBody>
      </p:sp>
      <p:pic>
        <p:nvPicPr>
          <p:cNvPr id="7" name="Содержимое 6" descr="SAM_55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7734"/>
            <a:ext cx="4625975" cy="346948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Цель: активизация всех каналов восприятия: </a:t>
            </a:r>
            <a:r>
              <a:rPr lang="ru-RU" sz="2000" dirty="0" err="1" smtClean="0"/>
              <a:t>аудиального</a:t>
            </a:r>
            <a:r>
              <a:rPr lang="ru-RU" sz="2000" dirty="0" smtClean="0"/>
              <a:t>, визуального, кинестетического </a:t>
            </a:r>
            <a:endParaRPr lang="ru-RU" sz="2000" dirty="0"/>
          </a:p>
        </p:txBody>
      </p:sp>
      <p:pic>
        <p:nvPicPr>
          <p:cNvPr id="5" name="Содержимое 4" descr="SAM_92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7734"/>
            <a:ext cx="4625975" cy="346948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Вращение шеей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Цель:восстановить</a:t>
            </a:r>
            <a:r>
              <a:rPr lang="ru-RU" sz="2000" dirty="0" smtClean="0"/>
              <a:t> кровообращение, вследствие чего увеличивается приток кислорода к головному мозгу </a:t>
            </a:r>
            <a:endParaRPr lang="ru-RU" sz="2000" dirty="0"/>
          </a:p>
        </p:txBody>
      </p:sp>
      <p:pic>
        <p:nvPicPr>
          <p:cNvPr id="5" name="Содержимое 4" descr="SAM_92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7734"/>
            <a:ext cx="4625975" cy="346948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Крюки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86380" y="1447802"/>
            <a:ext cx="3224267" cy="4206112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Цель:сбалансировать</a:t>
            </a:r>
            <a:r>
              <a:rPr lang="ru-RU" sz="2000" dirty="0" smtClean="0"/>
              <a:t> активизацию моторных и сенсорных центров каждого полушария, что способствует наиболее эффективному учению и реагированию на происходящее</a:t>
            </a:r>
            <a:endParaRPr lang="ru-RU" sz="2000" dirty="0"/>
          </a:p>
        </p:txBody>
      </p:sp>
      <p:pic>
        <p:nvPicPr>
          <p:cNvPr id="5" name="Содержимое 4" descr="SAM_92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2738430" cy="2053822"/>
          </a:xfrm>
        </p:spPr>
      </p:pic>
      <p:pic>
        <p:nvPicPr>
          <p:cNvPr id="7" name="Рисунок 6" descr="SAM_9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500306"/>
            <a:ext cx="2571768" cy="1928826"/>
          </a:xfrm>
          <a:prstGeom prst="rect">
            <a:avLst/>
          </a:prstGeom>
        </p:spPr>
      </p:pic>
      <p:pic>
        <p:nvPicPr>
          <p:cNvPr id="8" name="Рисунок 7" descr="SAM_92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500570"/>
            <a:ext cx="2643174" cy="198238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266</TotalTime>
  <Words>259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От движения к мышлению</vt:lpstr>
      <vt:lpstr>Кинезеология – наука о развитии умственных способностей и физического здоровья через определенные двигательные упражнения</vt:lpstr>
      <vt:lpstr>Кинезеологические упражнения</vt:lpstr>
      <vt:lpstr>Перекрестные шаги и прыжки</vt:lpstr>
      <vt:lpstr>Ленивые восьмерки</vt:lpstr>
      <vt:lpstr>Двойной рисунок</vt:lpstr>
      <vt:lpstr>Слон</vt:lpstr>
      <vt:lpstr>Вращение шеей</vt:lpstr>
      <vt:lpstr>Крюки</vt:lpstr>
      <vt:lpstr>Энергизатор</vt:lpstr>
      <vt:lpstr>Сова</vt:lpstr>
      <vt:lpstr>Активизация руки</vt:lpstr>
      <vt:lpstr>Сгибание стопы</vt:lpstr>
      <vt:lpstr>Помпа</vt:lpstr>
      <vt:lpstr>Гравитационное скольжение</vt:lpstr>
      <vt:lpstr>Заземлитель </vt:lpstr>
      <vt:lpstr>Цель: обеспечить необходимой скоростью и интенсивностью протекание нервных процессов между клетками и группами нервных клеток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движения к мышлению</dc:title>
  <dc:creator>Пользователь</dc:creator>
  <cp:lastModifiedBy>Пользователь</cp:lastModifiedBy>
  <cp:revision>29</cp:revision>
  <dcterms:created xsi:type="dcterms:W3CDTF">2013-05-19T13:51:20Z</dcterms:created>
  <dcterms:modified xsi:type="dcterms:W3CDTF">2013-05-22T02:03:59Z</dcterms:modified>
</cp:coreProperties>
</file>