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8" r:id="rId3"/>
    <p:sldId id="269" r:id="rId4"/>
    <p:sldId id="257" r:id="rId5"/>
    <p:sldId id="258" r:id="rId6"/>
    <p:sldId id="262" r:id="rId7"/>
    <p:sldId id="259" r:id="rId8"/>
    <p:sldId id="261" r:id="rId9"/>
    <p:sldId id="263" r:id="rId10"/>
    <p:sldId id="266" r:id="rId11"/>
    <p:sldId id="267" r:id="rId12"/>
    <p:sldId id="264" r:id="rId13"/>
    <p:sldId id="26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3B066D-3FE9-4589-B427-9530296C786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2AC2DE-2C43-4B10-9311-3A3125C1A9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Развитие инициативы и самостоятельности у детей с ОВЗ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772400" cy="1800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МК ДОУ «Аленький цветочек» </a:t>
            </a:r>
          </a:p>
          <a:p>
            <a:r>
              <a:rPr lang="ru-RU" dirty="0" smtClean="0"/>
              <a:t>Давыдова </a:t>
            </a:r>
            <a:r>
              <a:rPr lang="ru-RU" dirty="0" smtClean="0"/>
              <a:t>Л.А.</a:t>
            </a:r>
          </a:p>
          <a:p>
            <a:r>
              <a:rPr lang="ru-RU" dirty="0" err="1" smtClean="0"/>
              <a:t>Базанова</a:t>
            </a:r>
            <a:r>
              <a:rPr lang="ru-RU" dirty="0" smtClean="0"/>
              <a:t> Н.В.</a:t>
            </a:r>
          </a:p>
          <a:p>
            <a:r>
              <a:rPr lang="ru-RU" dirty="0" smtClean="0"/>
              <a:t>Никитина С.С</a:t>
            </a:r>
            <a:r>
              <a:rPr lang="ru-RU" dirty="0" smtClean="0"/>
              <a:t>.</a:t>
            </a:r>
          </a:p>
          <a:p>
            <a:pPr algn="ctr"/>
            <a:endParaRPr lang="ru-RU" smtClean="0"/>
          </a:p>
          <a:p>
            <a:pPr algn="ctr"/>
            <a:r>
              <a:rPr lang="ru-RU" smtClean="0"/>
              <a:t>2017 </a:t>
            </a:r>
            <a:r>
              <a:rPr lang="ru-RU" dirty="0" smtClean="0"/>
              <a:t>г.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8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     «Профессии»           «Посуда»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51796"/>
            <a:ext cx="3932238" cy="29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53840"/>
            <a:ext cx="3930650" cy="294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  «Одежда. Обувь. Головные уборы»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328592" cy="399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8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90224"/>
            <a:ext cx="3600400" cy="269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5617"/>
            <a:ext cx="3528392" cy="264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502920" y="0"/>
            <a:ext cx="8183880" cy="53035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143300" cy="31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729592"/>
            <a:ext cx="3691095" cy="27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1" y="3717032"/>
            <a:ext cx="3698102" cy="27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2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Спасибо за внимание!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8423"/>
            <a:ext cx="2555776" cy="19168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48" y="2602808"/>
            <a:ext cx="288032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2736304" cy="2052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16" y="429776"/>
            <a:ext cx="2843808" cy="1895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72" y="692696"/>
            <a:ext cx="2988840" cy="1992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35" y="3094440"/>
            <a:ext cx="2702821" cy="20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04664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Задачи: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344" y="1484784"/>
            <a:ext cx="8183880" cy="456032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Повышение качества образования детей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Снятие страха перед деятельностью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Развитие индивидуальности, эрудированности и сообразительности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Развитие у детей элементарного самоконтроля и </a:t>
            </a:r>
            <a:r>
              <a:rPr lang="ru-RU" sz="2400" dirty="0" err="1" smtClean="0">
                <a:solidFill>
                  <a:schemeClr val="accent5"/>
                </a:solidFill>
              </a:rPr>
              <a:t>саморегуляции</a:t>
            </a:r>
            <a:r>
              <a:rPr lang="ru-RU" sz="2400" dirty="0" smtClean="0">
                <a:solidFill>
                  <a:schemeClr val="accent5"/>
                </a:solidFill>
              </a:rPr>
              <a:t> своих действий, взаимоотношений с окружающими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Развитие у детей самостоятельности и инициативы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Формирование у детей навыка слаженной работы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5"/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0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04664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Формы работы с детьми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344" y="1700808"/>
            <a:ext cx="8183880" cy="43443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Работа в компаниях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Игры для рабочего настроя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Игры для развития коммуникативных способностей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Игры для сплочения коллектива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1"/>
                </a:solidFill>
              </a:rPr>
              <a:t>Социо</a:t>
            </a:r>
            <a:r>
              <a:rPr lang="ru-RU" dirty="0" smtClean="0">
                <a:solidFill>
                  <a:schemeClr val="accent1"/>
                </a:solidFill>
              </a:rPr>
              <a:t>-игровая технология </a:t>
            </a:r>
            <a:r>
              <a:rPr lang="ru-RU" dirty="0" err="1" smtClean="0">
                <a:solidFill>
                  <a:schemeClr val="accent1"/>
                </a:solidFill>
              </a:rPr>
              <a:t>В.М.Букатова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Picture 5" descr="SAM_04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556792"/>
            <a:ext cx="316835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AM_040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96" y="3861048"/>
            <a:ext cx="3096344" cy="223224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 descr="SL73166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32403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384376" cy="208823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512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Сказки из теста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4" y="1124744"/>
            <a:ext cx="3922489" cy="26084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72" y="1124744"/>
            <a:ext cx="4007340" cy="2608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32" y="3810582"/>
            <a:ext cx="3912472" cy="266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4" y="3810582"/>
            <a:ext cx="4102208" cy="27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3407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Семья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34090"/>
            <a:ext cx="3654660" cy="27409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635896" cy="272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1268760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 мире бутербродов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80915"/>
            <a:ext cx="3488944" cy="26167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987825"/>
            <a:ext cx="3314057" cy="2485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5544"/>
            <a:ext cx="1923678" cy="25649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81" y="1170241"/>
            <a:ext cx="3461223" cy="259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27" y="478059"/>
            <a:ext cx="3170262" cy="237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7" y="495680"/>
            <a:ext cx="3143602" cy="23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55" y="4024823"/>
            <a:ext cx="3154333" cy="236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1" y="4024823"/>
            <a:ext cx="3160338" cy="236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502920" y="332656"/>
            <a:ext cx="8183880" cy="197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097088"/>
            <a:ext cx="35671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«Морские обитатели»      «Овощи»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140200" cy="310515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086" y="1616274"/>
            <a:ext cx="3932238" cy="2949178"/>
          </a:xfrm>
        </p:spPr>
      </p:pic>
    </p:spTree>
    <p:extLst>
      <p:ext uri="{BB962C8B-B14F-4D97-AF65-F5344CB8AC3E}">
        <p14:creationId xmlns:p14="http://schemas.microsoft.com/office/powerpoint/2010/main" val="1705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260</TotalTime>
  <Words>124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Развитие инициативы и самостоятельности у детей с ОВЗ</vt:lpstr>
      <vt:lpstr>Задачи: </vt:lpstr>
      <vt:lpstr>Формы работы с детьми</vt:lpstr>
      <vt:lpstr>Социо-игровая технология В.М.Букатова </vt:lpstr>
      <vt:lpstr>Сказки из теста</vt:lpstr>
      <vt:lpstr>Семья</vt:lpstr>
      <vt:lpstr>В мире бутербродов</vt:lpstr>
      <vt:lpstr>Презентация PowerPoint</vt:lpstr>
      <vt:lpstr>«Морские обитатели»      «Овощи»</vt:lpstr>
      <vt:lpstr>      «Профессии»           «Посуда»</vt:lpstr>
      <vt:lpstr>   «Одежда. Обувь. Головные уборы»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инициативы и самостоятельности у детей с ОВЗ</dc:title>
  <dc:creator>Пользователь</dc:creator>
  <cp:lastModifiedBy>new</cp:lastModifiedBy>
  <cp:revision>21</cp:revision>
  <dcterms:created xsi:type="dcterms:W3CDTF">2017-03-14T08:13:14Z</dcterms:created>
  <dcterms:modified xsi:type="dcterms:W3CDTF">2018-11-21T08:13:31Z</dcterms:modified>
</cp:coreProperties>
</file>