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928670"/>
            <a:ext cx="6172200" cy="2143140"/>
          </a:xfrm>
        </p:spPr>
        <p:txBody>
          <a:bodyPr/>
          <a:lstStyle/>
          <a:p>
            <a:pPr algn="ctr"/>
            <a:r>
              <a:rPr lang="ru-RU" dirty="0" smtClean="0"/>
              <a:t>Развитие связной речи дошкольников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Учитель – логопед </a:t>
            </a:r>
            <a:r>
              <a:rPr lang="ru-RU" dirty="0" smtClean="0"/>
              <a:t>МК ДОУ </a:t>
            </a:r>
            <a:r>
              <a:rPr lang="ru-RU" dirty="0" smtClean="0"/>
              <a:t>«Аленький цветочек» Давыдова Л.А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2015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Приемы стимуляции речевой активности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азговор с самим собой</a:t>
            </a:r>
          </a:p>
          <a:p>
            <a:r>
              <a:rPr lang="ru-RU" dirty="0"/>
              <a:t>п</a:t>
            </a:r>
            <a:r>
              <a:rPr lang="ru-RU" dirty="0" smtClean="0"/>
              <a:t>араллельный разговор</a:t>
            </a:r>
          </a:p>
          <a:p>
            <a:r>
              <a:rPr lang="ru-RU" dirty="0"/>
              <a:t>п</a:t>
            </a:r>
            <a:r>
              <a:rPr lang="ru-RU" dirty="0" smtClean="0"/>
              <a:t>ровокация</a:t>
            </a:r>
          </a:p>
          <a:p>
            <a:r>
              <a:rPr lang="ru-RU" dirty="0"/>
              <a:t>р</a:t>
            </a:r>
            <a:r>
              <a:rPr lang="ru-RU" dirty="0" smtClean="0"/>
              <a:t>аспространение</a:t>
            </a:r>
          </a:p>
          <a:p>
            <a:r>
              <a:rPr lang="ru-RU" dirty="0"/>
              <a:t>п</a:t>
            </a:r>
            <a:r>
              <a:rPr lang="ru-RU" dirty="0" smtClean="0"/>
              <a:t>риговоры</a:t>
            </a:r>
          </a:p>
          <a:p>
            <a:r>
              <a:rPr lang="ru-RU" dirty="0"/>
              <a:t>в</a:t>
            </a:r>
            <a:r>
              <a:rPr lang="ru-RU" dirty="0" smtClean="0"/>
              <a:t>ыбор</a:t>
            </a:r>
          </a:p>
          <a:p>
            <a:r>
              <a:rPr lang="ru-RU" dirty="0"/>
              <a:t>з</a:t>
            </a:r>
            <a:r>
              <a:rPr lang="ru-RU" dirty="0" smtClean="0"/>
              <a:t>амещение</a:t>
            </a:r>
          </a:p>
          <a:p>
            <a:r>
              <a:rPr lang="ru-RU" dirty="0"/>
              <a:t>р</a:t>
            </a:r>
            <a:r>
              <a:rPr lang="ru-RU" dirty="0" smtClean="0"/>
              <a:t>олевая игра</a:t>
            </a:r>
          </a:p>
          <a:p>
            <a:r>
              <a:rPr lang="ru-RU" dirty="0"/>
              <a:t>м</a:t>
            </a:r>
            <a:r>
              <a:rPr lang="ru-RU" dirty="0" smtClean="0"/>
              <a:t>узыкальные игры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4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72586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Спасибо за внимание!!!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28602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Виды связной речи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43182"/>
            <a:ext cx="7467600" cy="3830770"/>
          </a:xfrm>
        </p:spPr>
        <p:txBody>
          <a:bodyPr/>
          <a:lstStyle/>
          <a:p>
            <a:r>
              <a:rPr lang="ru-RU" dirty="0" smtClean="0"/>
              <a:t>диалогическая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монологическая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Типы монологической речи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7467600" cy="4473712"/>
          </a:xfrm>
        </p:spPr>
        <p:txBody>
          <a:bodyPr/>
          <a:lstStyle/>
          <a:p>
            <a:r>
              <a:rPr lang="ru-RU" dirty="0" smtClean="0"/>
              <a:t>пересказ</a:t>
            </a:r>
          </a:p>
          <a:p>
            <a:endParaRPr lang="ru-RU" dirty="0" smtClean="0"/>
          </a:p>
          <a:p>
            <a:r>
              <a:rPr lang="ru-RU" dirty="0" smtClean="0"/>
              <a:t>рассказывание по картине</a:t>
            </a:r>
          </a:p>
          <a:p>
            <a:endParaRPr lang="ru-RU" dirty="0" smtClean="0"/>
          </a:p>
          <a:p>
            <a:r>
              <a:rPr lang="ru-RU" dirty="0" smtClean="0"/>
              <a:t>рассказывание по игрушке</a:t>
            </a:r>
          </a:p>
          <a:p>
            <a:endParaRPr lang="ru-RU" dirty="0" smtClean="0"/>
          </a:p>
          <a:p>
            <a:r>
              <a:rPr lang="ru-RU" dirty="0" smtClean="0"/>
              <a:t>рассказы детей из опыта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творческие рассказы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Требования к произведениям для пересказа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высокая художественная ценность и идейная направленность</a:t>
            </a:r>
          </a:p>
          <a:p>
            <a:r>
              <a:rPr lang="ru-RU" dirty="0" smtClean="0"/>
              <a:t>динамичность, лаконичность и образность изложения</a:t>
            </a:r>
          </a:p>
          <a:p>
            <a:r>
              <a:rPr lang="ru-RU" dirty="0" smtClean="0"/>
              <a:t>четкость и последовательность развертывания действия</a:t>
            </a:r>
          </a:p>
          <a:p>
            <a:r>
              <a:rPr lang="ru-RU" dirty="0" smtClean="0"/>
              <a:t>занимательность и доступность содержания</a:t>
            </a:r>
          </a:p>
          <a:p>
            <a:r>
              <a:rPr lang="ru-RU" dirty="0" smtClean="0"/>
              <a:t>учет объема произведения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План занятия по пересказу произведения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4545150"/>
          </a:xfrm>
        </p:spPr>
        <p:txBody>
          <a:bodyPr/>
          <a:lstStyle/>
          <a:p>
            <a:r>
              <a:rPr lang="ru-RU" dirty="0" smtClean="0"/>
              <a:t>первичное чтение произведения</a:t>
            </a:r>
          </a:p>
          <a:p>
            <a:endParaRPr lang="ru-RU" dirty="0" smtClean="0"/>
          </a:p>
          <a:p>
            <a:r>
              <a:rPr lang="ru-RU" dirty="0" smtClean="0"/>
              <a:t>беседа по содержанию произведения</a:t>
            </a:r>
          </a:p>
          <a:p>
            <a:endParaRPr lang="ru-RU" dirty="0" smtClean="0"/>
          </a:p>
          <a:p>
            <a:r>
              <a:rPr lang="ru-RU" dirty="0" smtClean="0"/>
              <a:t>повторное чтение произведения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пересказы детей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Задачи воспитателя при обучении пересказу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numCol="3">
            <a:normAutofit/>
          </a:bodyPr>
          <a:lstStyle/>
          <a:p>
            <a:pPr algn="ctr">
              <a:buNone/>
            </a:pPr>
            <a:r>
              <a:rPr lang="ru-RU" sz="1400" dirty="0" smtClean="0"/>
              <a:t>Младший возраст</a:t>
            </a:r>
          </a:p>
          <a:p>
            <a:pPr algn="ctr">
              <a:buNone/>
            </a:pPr>
            <a:endParaRPr lang="ru-RU" sz="1400" dirty="0" smtClean="0"/>
          </a:p>
          <a:p>
            <a:r>
              <a:rPr lang="ru-RU" sz="1400" dirty="0" smtClean="0"/>
              <a:t>научить детей воспринимать  текст</a:t>
            </a:r>
          </a:p>
          <a:p>
            <a:endParaRPr lang="ru-RU" sz="1400" dirty="0" smtClean="0"/>
          </a:p>
          <a:p>
            <a:r>
              <a:rPr lang="ru-RU" sz="1400" dirty="0" smtClean="0"/>
              <a:t>научить воспринимать рассказ ребенка</a:t>
            </a:r>
          </a:p>
          <a:p>
            <a:endParaRPr lang="ru-RU" sz="1400" dirty="0" smtClean="0"/>
          </a:p>
          <a:p>
            <a:r>
              <a:rPr lang="ru-RU" sz="1400" dirty="0" smtClean="0"/>
              <a:t>подвести к воспроизведению текста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pPr algn="ctr">
              <a:buNone/>
            </a:pPr>
            <a:r>
              <a:rPr lang="ru-RU" sz="1400" dirty="0" smtClean="0"/>
              <a:t>Средний возраст</a:t>
            </a:r>
          </a:p>
          <a:p>
            <a:pPr algn="ctr">
              <a:buNone/>
            </a:pPr>
            <a:endParaRPr lang="ru-RU" sz="1400" dirty="0" smtClean="0"/>
          </a:p>
          <a:p>
            <a:r>
              <a:rPr lang="ru-RU" sz="1400" dirty="0" smtClean="0"/>
              <a:t>воспитывать у детей умение замечать несоответствия тексту в пересказах детей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pPr algn="ctr">
              <a:buNone/>
            </a:pPr>
            <a:r>
              <a:rPr lang="ru-RU" sz="1400" dirty="0" smtClean="0"/>
              <a:t>Старший возраст</a:t>
            </a:r>
          </a:p>
          <a:p>
            <a:pPr algn="ctr">
              <a:buNone/>
            </a:pPr>
            <a:endParaRPr lang="ru-RU" sz="1400" dirty="0" smtClean="0"/>
          </a:p>
          <a:p>
            <a:r>
              <a:rPr lang="ru-RU" sz="1400" dirty="0" smtClean="0"/>
              <a:t>уметь связно, последовательно, выразительно и грамматически правильно передать содержание текста без помощи вопросов воспитателя близко к тексту, используя авторские слова и выражения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5409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Виды занятий по обучению пересказу в старшей группе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7467600" cy="4616588"/>
          </a:xfrm>
        </p:spPr>
        <p:txBody>
          <a:bodyPr/>
          <a:lstStyle/>
          <a:p>
            <a:r>
              <a:rPr lang="ru-RU" dirty="0" smtClean="0"/>
              <a:t>пересказ по готовому плану, составленному воспитателем либо совместно с детьми</a:t>
            </a:r>
          </a:p>
          <a:p>
            <a:endParaRPr lang="ru-RU" dirty="0" smtClean="0"/>
          </a:p>
          <a:p>
            <a:r>
              <a:rPr lang="ru-RU" dirty="0" smtClean="0"/>
              <a:t>пересказ по выбору детей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пересказ в лицах или драматизация произведений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Рассказывание по картине</a:t>
            </a:r>
            <a:br>
              <a:rPr lang="ru-RU" sz="2400" dirty="0" smtClean="0"/>
            </a:br>
            <a:r>
              <a:rPr lang="ru-RU" sz="2400" dirty="0" smtClean="0"/>
              <a:t>(виды занятий)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составление описательного рассказа по предметной картине</a:t>
            </a:r>
          </a:p>
          <a:p>
            <a:r>
              <a:rPr lang="ru-RU" dirty="0" smtClean="0"/>
              <a:t>составление описательного рассказа по сюжетной картине</a:t>
            </a:r>
          </a:p>
          <a:p>
            <a:r>
              <a:rPr lang="ru-RU" dirty="0" smtClean="0"/>
              <a:t>придумывание повествовательного рассказа по сюжетной картине</a:t>
            </a:r>
          </a:p>
          <a:p>
            <a:r>
              <a:rPr lang="ru-RU" dirty="0" smtClean="0"/>
              <a:t>составление рассказа по серии сюжетных картин</a:t>
            </a:r>
          </a:p>
          <a:p>
            <a:r>
              <a:rPr lang="ru-RU" dirty="0" smtClean="0"/>
              <a:t>составление описательного рассказа по пейзажу или натюрморту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Работа воспитателя по картине в младшей группе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numCol="2"/>
          <a:lstStyle/>
          <a:p>
            <a:pPr>
              <a:buNone/>
            </a:pPr>
            <a:r>
              <a:rPr lang="ru-RU" b="1" dirty="0" smtClean="0"/>
              <a:t>Задачи воспитателя</a:t>
            </a:r>
          </a:p>
          <a:p>
            <a:r>
              <a:rPr lang="ru-RU" dirty="0" smtClean="0"/>
              <a:t>обучение детей рассматриванию картины, замечать в ней главное</a:t>
            </a:r>
          </a:p>
          <a:p>
            <a:r>
              <a:rPr lang="ru-RU" dirty="0" smtClean="0"/>
              <a:t>переход от занятий номенклатурного характера к занятиям, упражняющим в связной речи    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Особенности занятий</a:t>
            </a:r>
          </a:p>
          <a:p>
            <a:r>
              <a:rPr lang="ru-RU" dirty="0" smtClean="0"/>
              <a:t>чередование хоровых и индивидуальных ответов </a:t>
            </a:r>
          </a:p>
          <a:p>
            <a:r>
              <a:rPr lang="ru-RU" dirty="0" smtClean="0"/>
              <a:t>наличие игровых и эмоциональных приемов </a:t>
            </a:r>
          </a:p>
          <a:p>
            <a:r>
              <a:rPr lang="ru-RU" dirty="0" smtClean="0"/>
              <a:t>использование литературных и художественных вставок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354</TotalTime>
  <Words>277</Words>
  <Application>Microsoft Office PowerPoint</Application>
  <PresentationFormat>Экран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Развитие связной речи дошкольников</vt:lpstr>
      <vt:lpstr>Виды связной речи</vt:lpstr>
      <vt:lpstr>Типы монологической речи</vt:lpstr>
      <vt:lpstr>Требования к произведениям для пересказа</vt:lpstr>
      <vt:lpstr>План занятия по пересказу произведения</vt:lpstr>
      <vt:lpstr>Задачи воспитателя при обучении пересказу</vt:lpstr>
      <vt:lpstr>Виды занятий по обучению пересказу в старшей группе</vt:lpstr>
      <vt:lpstr>Рассказывание по картине (виды занятий)</vt:lpstr>
      <vt:lpstr>Работа воспитателя по картине в младшей группе</vt:lpstr>
      <vt:lpstr>Приемы стимуляции речевой активности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связной речи дошкольников</dc:title>
  <cp:lastModifiedBy>new</cp:lastModifiedBy>
  <cp:revision>28</cp:revision>
  <dcterms:modified xsi:type="dcterms:W3CDTF">2018-11-21T08:35:36Z</dcterms:modified>
</cp:coreProperties>
</file>