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6" r:id="rId4"/>
    <p:sldId id="258" r:id="rId5"/>
    <p:sldId id="259" r:id="rId6"/>
    <p:sldId id="260" r:id="rId7"/>
    <p:sldId id="261" r:id="rId8"/>
    <p:sldId id="264" r:id="rId9"/>
    <p:sldId id="262" r:id="rId10"/>
    <p:sldId id="265" r:id="rId11"/>
    <p:sldId id="266" r:id="rId12"/>
    <p:sldId id="263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31FC9-A64C-491C-B9C5-B4B35EA87D7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46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AFD47-D810-4A97-909E-8EB4D0582D6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42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58012-78C2-4B47-834A-9A7CCFE764B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98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8CBB-F23A-4761-8F1D-DD382BDC00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56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9834A-7AC5-4DBC-8766-5038CC0E9D6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73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112E8-FB80-4A31-BD18-6057D6137E8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34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E7BAC-BFED-4723-897F-6FC15453C7D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0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32A9B-BBF4-4FEA-8FB9-211F3D92527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2664A-6FE4-45EC-8B70-3B5C3A4A655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95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A4E1C-B22B-4E1D-85C7-3FC5118B55B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00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C4802-8B93-4B65-B2C5-749C6513CE0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0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0D42D-E1CB-4A6A-96A2-8FEA55C6B401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1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0808"/>
            </a:gs>
            <a:gs pos="14999">
              <a:srgbClr val="FF0300"/>
            </a:gs>
            <a:gs pos="27499">
              <a:srgbClr val="FF7A00"/>
            </a:gs>
            <a:gs pos="50000">
              <a:srgbClr val="FFF200"/>
            </a:gs>
            <a:gs pos="72501">
              <a:srgbClr val="FF7A00"/>
            </a:gs>
            <a:gs pos="85001">
              <a:srgbClr val="FF0300"/>
            </a:gs>
            <a:gs pos="100000">
              <a:srgbClr val="4D080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7" name="Picture 7" descr="цветочек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43211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WordArt 8"/>
          <p:cNvSpPr>
            <a:spLocks noChangeArrowheads="1" noChangeShapeType="1" noTextEdit="1"/>
          </p:cNvSpPr>
          <p:nvPr/>
        </p:nvSpPr>
        <p:spPr bwMode="auto">
          <a:xfrm>
            <a:off x="990600" y="685800"/>
            <a:ext cx="7273925" cy="23764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4375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28398" dir="1593903" algn="ctr" rotWithShape="0">
                    <a:srgbClr val="000000"/>
                  </a:outerShdw>
                </a:effectLst>
                <a:latin typeface="Georgia"/>
              </a:rPr>
              <a:t>"Аленький цветочек"</a:t>
            </a:r>
          </a:p>
        </p:txBody>
      </p:sp>
      <p:sp>
        <p:nvSpPr>
          <p:cNvPr id="76809" name="WordArt 9"/>
          <p:cNvSpPr>
            <a:spLocks noChangeArrowheads="1" noChangeShapeType="1" noTextEdit="1"/>
          </p:cNvSpPr>
          <p:nvPr/>
        </p:nvSpPr>
        <p:spPr bwMode="auto">
          <a:xfrm>
            <a:off x="2514600" y="5638800"/>
            <a:ext cx="3671888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000000">
                      <a:alpha val="79999"/>
                    </a:srgbClr>
                  </a:outerShdw>
                </a:effectLst>
                <a:latin typeface="Georgia"/>
              </a:rPr>
              <a:t>г. Кодинск</a:t>
            </a:r>
          </a:p>
        </p:txBody>
      </p:sp>
    </p:spTree>
    <p:extLst>
      <p:ext uri="{BB962C8B-B14F-4D97-AF65-F5344CB8AC3E}">
        <p14:creationId xmlns:p14="http://schemas.microsoft.com/office/powerpoint/2010/main" val="22948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8" grpId="0" animBg="1"/>
      <p:bldP spid="768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12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Историко-этнографический музей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2420888"/>
            <a:ext cx="7097992" cy="3827512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малой родиной,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чувства патриотизма,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приобщение дошкольников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истории и культуре своего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народа.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84" y="3212976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66" y="240836"/>
            <a:ext cx="3711890" cy="281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03712"/>
            <a:ext cx="4139313" cy="284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18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07"/>
            <a:ext cx="8784976" cy="658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2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32687"/>
            <a:ext cx="259715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7960"/>
            <a:ext cx="3312368" cy="253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374"/>
            <a:ext cx="3384376" cy="25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134355"/>
            <a:ext cx="3436524" cy="241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003">
            <a:off x="5553195" y="3823120"/>
            <a:ext cx="3650349" cy="309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5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54494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8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44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16632"/>
            <a:ext cx="8664963" cy="649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6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7" y="332509"/>
            <a:ext cx="8677401" cy="627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9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Взаимодействие с местным сообществом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условий для всестороннего, полноценного развития ребенка.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педагогического мастерства воспитателей и специалистов.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Сохранение и укрепление здоровья дошкольников.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Обогащает РППС.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статуса учреждения.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Улучшение конструктивных взаимоотношений с родителями.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Социальные партнеры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Кодинские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СОШ № 2,3,4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Районный дом культуры «Рассвет»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Центральная детская библиотека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Центр детского творчества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Музыкальная школа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Кежемский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историко-этнографический музей имени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Ю.С.Кулаковой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Центр дополнительного образования детей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ГИБДД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Пожарная часть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2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Кодинские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«Школа будущего первоклассника»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реализация единой линии развития ребенка на этапах дошкольного и начального школьного образования.</a:t>
            </a:r>
          </a:p>
          <a:p>
            <a:pPr marL="82296" indent="0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Детская поликлиника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Проект «Кладовая здоровья».</a:t>
            </a:r>
          </a:p>
          <a:p>
            <a:pPr marL="82296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Объединить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усилия сотрудников, родителей и медицинского учреждения     для эффективной организации профилактической  и оздоровительной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работы.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Повысить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функциональные и адаптационные возможности организма детей за счет внедрения здоровьесберегающих технологий. 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осознанному пониманию и отношению к своему здоровью всех участников образовательного процесса.</a:t>
            </a:r>
          </a:p>
          <a:p>
            <a:pPr marL="82296" indent="0">
              <a:buNone/>
            </a:pP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9302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Центральная детская библиотека, 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детского творчества,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музыкальная школа, районный дом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культуры «Рассвет»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348880"/>
            <a:ext cx="7242008" cy="3899520"/>
          </a:xfrm>
        </p:spPr>
        <p:txBody>
          <a:bodyPr/>
          <a:lstStyle/>
          <a:p>
            <a:pPr marL="82296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«Планета талантов»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решение задач художественно-эстетического развития воспитанников.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1" y="647204"/>
            <a:ext cx="2893124" cy="220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50" y="620688"/>
            <a:ext cx="2893126" cy="220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9" y="3717032"/>
            <a:ext cx="293562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734">
            <a:off x="5975596" y="3507430"/>
            <a:ext cx="3206934" cy="262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68" y="633799"/>
            <a:ext cx="2902907" cy="221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68" y="3748399"/>
            <a:ext cx="292419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00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Пожарная часть,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ГИБДД,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детского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творчества.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2204864"/>
            <a:ext cx="7242008" cy="4043536"/>
          </a:xfrm>
        </p:spPr>
        <p:txBody>
          <a:bodyPr/>
          <a:lstStyle/>
          <a:p>
            <a:pPr marL="82296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 «Моя безопасность»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 воспитанников навыков осознанного безопасного поведения.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8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5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149</TotalTime>
  <Words>209</Words>
  <Application>Microsoft Office PowerPoint</Application>
  <PresentationFormat>Экран (4:3)</PresentationFormat>
  <Paragraphs>34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Солнцестояние</vt:lpstr>
      <vt:lpstr>Оформление по умолчанию</vt:lpstr>
      <vt:lpstr>Презентация PowerPoint</vt:lpstr>
      <vt:lpstr>Взаимодействие с местным сообществом</vt:lpstr>
      <vt:lpstr>Социальные партнеры</vt:lpstr>
      <vt:lpstr>Кодинские СОШ</vt:lpstr>
      <vt:lpstr>Детская поликлиника</vt:lpstr>
      <vt:lpstr>Центральная детская библиотека,   Центр детского творчества, музыкальная школа, районный дом культуры «Рассвет»</vt:lpstr>
      <vt:lpstr>Презентация PowerPoint</vt:lpstr>
      <vt:lpstr>Пожарная часть, ГИБДД,  Центр детского творчества. </vt:lpstr>
      <vt:lpstr>Презентация PowerPoint</vt:lpstr>
      <vt:lpstr>Презентация PowerPoint</vt:lpstr>
      <vt:lpstr>Историко-этнографический музей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nina</dc:creator>
  <cp:lastModifiedBy>nina</cp:lastModifiedBy>
  <cp:revision>15</cp:revision>
  <dcterms:created xsi:type="dcterms:W3CDTF">2016-03-30T15:31:31Z</dcterms:created>
  <dcterms:modified xsi:type="dcterms:W3CDTF">2016-03-30T18:11:58Z</dcterms:modified>
</cp:coreProperties>
</file>