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20688"/>
            <a:ext cx="7550656" cy="29843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Приемы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эффективной коммуникации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деятельности педагогов детского сада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293096"/>
            <a:ext cx="740664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Старший воспитатель 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МКДОУ «Аленький цветочек»</a:t>
            </a:r>
          </a:p>
          <a:p>
            <a:pPr algn="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Кодинск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Петренко Н.В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60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Страшный сон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980728"/>
            <a:ext cx="8034096" cy="576064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Один восточный властелин увидел страшный сон, будто у него выпали все зубы. В сильном волнении он позвал к себе толкователя снов. Тот выслушал его озабоченно и сказал: «Повелитель. Я должен сообщить тебе печальную весть. Ты потеряешь одного за другим всех своих близких».  Эти слова вызвали гнев властелина. Он велел бросить в тюрьму несчастного и позвать другого толкователя, который, выслушав сон, сказал: «Повелитель, я счастлив, сообщить тебе радостную весть – ты переживешь всех своих родных».  Властелин был обрадован и щедро наградил его за предсказание. Придворные очень удивились.  «Ведь ты же сказал ему  то же  самое, что и твой бедный предшественник, так почему же он был наказан, а ты вознагражден?» - спрашивали они. На что последовал ответ: «Мы оба одинаково истолковали сон. Но все зависит не только от того, что сказать, но и от того, как сказать</a:t>
            </a:r>
          </a:p>
        </p:txBody>
      </p:sp>
    </p:spTree>
    <p:extLst>
      <p:ext uri="{BB962C8B-B14F-4D97-AF65-F5344CB8AC3E}">
        <p14:creationId xmlns:p14="http://schemas.microsoft.com/office/powerpoint/2010/main" val="51112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Коммуникативная компетентность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система внутренних ресурсов, необходимых для построения эффективного коммуникативного действия в определенном круге ситуаций межличностного воздействия. В состав компетентности включают некоторую совокупность знаний, умений, обеспечивающих эффективное протекание коммуникативного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190271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Компоненты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Когнитивный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Эмоциональный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389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Важные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педагогическом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общении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подлинный интерес к людям и работе с ними, наличие потребности и умения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общения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проявления </a:t>
            </a:r>
            <a:r>
              <a:rPr lang="ru-RU" sz="7000" dirty="0" err="1"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людям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ощущать и поддерживать обратную связь в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общении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умение управлять собой, своим психическим состоянием, голосом, мимикой, настроением и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чувствами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умение прогнозировать возможные педагогические ситуации, последствия своих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воздействий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хорошие вербальные способности: культура речи, богатство лексики и используемых языковых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средств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0" dirty="0">
                <a:latin typeface="Times New Roman" pitchFamily="18" charset="0"/>
                <a:cs typeface="Times New Roman" pitchFamily="18" charset="0"/>
              </a:rPr>
              <a:t>способность к педагогической импровизации, умение применять все разнообразие средств воздействия (убеждение, </a:t>
            </a:r>
            <a:r>
              <a:rPr lang="ru-RU" sz="7000" dirty="0" smtClean="0">
                <a:latin typeface="Times New Roman" pitchFamily="18" charset="0"/>
                <a:cs typeface="Times New Roman" pitchFamily="18" charset="0"/>
              </a:rPr>
              <a:t>внушение)</a:t>
            </a:r>
            <a:endParaRPr lang="ru-RU" sz="70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44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167279"/>
            <a:ext cx="77048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Нынешнее лето будет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очень теплым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330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Идет бычок качается,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здыхает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ходу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Ох,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досточка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кончается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Сейчас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упаду. 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Двигается подросток млекопитающего мужского пола, вибрирует телом и сокрушается по мере перемещения пешком: «Скоро, ах скоро, жердочка оборвется, и аз немедленно будет повержен».</a:t>
            </a:r>
          </a:p>
        </p:txBody>
      </p:sp>
    </p:spTree>
    <p:extLst>
      <p:ext uri="{BB962C8B-B14F-4D97-AF65-F5344CB8AC3E}">
        <p14:creationId xmlns:p14="http://schemas.microsoft.com/office/powerpoint/2010/main" val="174535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628800"/>
            <a:ext cx="7570088" cy="2160240"/>
          </a:xfrm>
        </p:spPr>
        <p:txBody>
          <a:bodyPr>
            <a:normAutofit/>
          </a:bodyPr>
          <a:lstStyle/>
          <a:p>
            <a:pPr algn="ctr"/>
            <a:r>
              <a:rPr lang="ru-RU" sz="3600" b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ворческих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успехов, приятных собеседников,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понимания!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43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</TotalTime>
  <Words>370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    Приемы эффективной коммуникации в деятельности педагогов детского сада  </vt:lpstr>
      <vt:lpstr>Страшный сон</vt:lpstr>
      <vt:lpstr>Коммуникативная компетентность </vt:lpstr>
      <vt:lpstr>Компоненты </vt:lpstr>
      <vt:lpstr>Важные качества  в педагогическом общении</vt:lpstr>
      <vt:lpstr>Презентация PowerPoint</vt:lpstr>
      <vt:lpstr>Пример</vt:lpstr>
      <vt:lpstr>Творческих успехов, приятных собеседников, понимания!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nina</dc:creator>
  <cp:lastModifiedBy>nina</cp:lastModifiedBy>
  <cp:revision>9</cp:revision>
  <dcterms:created xsi:type="dcterms:W3CDTF">2017-11-08T15:45:31Z</dcterms:created>
  <dcterms:modified xsi:type="dcterms:W3CDTF">2017-11-08T16:17:10Z</dcterms:modified>
</cp:coreProperties>
</file>