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694672" cy="280831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effectLst/>
                <a:latin typeface="Times New Roman"/>
                <a:ea typeface="Calibri"/>
                <a:cs typeface="Times New Roman"/>
              </a:rPr>
              <a:t>Педагогические посиделки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400" b="1" dirty="0">
                <a:effectLst/>
                <a:latin typeface="Times New Roman"/>
                <a:ea typeface="Calibri"/>
              </a:rPr>
              <a:t>«Я – с семьёй, она – со мной, вместе мы с </a:t>
            </a:r>
            <a:r>
              <a:rPr lang="ru-RU" sz="4400" b="1" dirty="0" smtClean="0">
                <a:effectLst/>
                <a:latin typeface="Times New Roman"/>
                <a:ea typeface="Calibri"/>
              </a:rPr>
              <a:t>детсадом»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1752600"/>
          </a:xfrm>
        </p:spPr>
        <p:txBody>
          <a:bodyPr/>
          <a:lstStyle/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Петренко Н.В.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0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Задание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список всех форм взаимодействия с семьей, которые реализуются на практике (традиционные, нетрадиционные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04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одну из выбранных форм по схеме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04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85350" y="1484784"/>
            <a:ext cx="7704856" cy="3017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успехов!</a:t>
            </a: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Вдохновения!!</a:t>
            </a: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Неиссякаемой энергии!!!</a:t>
            </a:r>
          </a:p>
        </p:txBody>
      </p:sp>
    </p:spTree>
    <p:extLst>
      <p:ext uri="{BB962C8B-B14F-4D97-AF65-F5344CB8AC3E}">
        <p14:creationId xmlns:p14="http://schemas.microsoft.com/office/powerpoint/2010/main" val="199283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взаимодействия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семьей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детского сада для семьи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 родителей в воспитании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развивающей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общих и частных проблем в развитии и воспитании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1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интересов и потребностей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 и ответственности между родителями в постоянно меняющихся ситуациях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 во взаимоотношениях между разными поколениями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жизни семьи, формирование семейных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принятие индивидуальности ребенка, доверие и уважение к нему как к уникальной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7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1.6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задачи: 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82296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1.7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Стандарт направлен на: 6) 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3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2.13.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 разделом Программы является текст ее краткой презентации. Краткая презентация Программы должна быть ориентирована на родителей (законных представителей) детей и доступна для ознакомления.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требования к условиям) </a:t>
            </a:r>
          </a:p>
          <a:p>
            <a:pPr marL="82296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3.2.1.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успешной реализации Программы должны быть обеспечены следующие психолого-педагогические условия: 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9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4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3.2.5.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необходимые для создания социальной ситуации развития детей, соответствующей специфике дошкольного возраста, предполагают: 5) взаимодействие с родителями (законными представителями) по 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</a:t>
            </a:r>
          </a:p>
          <a:p>
            <a:pPr marL="82296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3.2.6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целях эффективной реализации Программы должны быть созданы условия для: ) консультативной поддержки педагогических работников и родителей (законных представителей) по вопросам образования и охраны здоровья детей, в том числе инклюзивного образования (в случае его организации);</a:t>
            </a:r>
          </a:p>
          <a:p>
            <a:pPr marL="82296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3.2.8.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должна создавать возможности: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для предоставления информации о Программе семье и всем заинтересованным лицам, вовлеченным в образовательную деятельность, а также широкой общественности;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для обсуждения с родителями (законными представителями) детей вопросов, связанных с реализацией Программы.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9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789512"/>
          </a:xfrm>
        </p:spPr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r>
              <a:rPr lang="ru-RU" sz="5000" dirty="0"/>
              <a:t>•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и запишите свои личные цели в отношении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родителями.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Напишите, пожалуйста, какими способами, методами и приемами,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пользуетесь в повседневной работе с родителями.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Каким вы хотите видеть отношение родителей к себе как к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профессионалу? Совпадает ли это с тем, как реально ведут себя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родители?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Напишите, пожалуйста, чему, на ваш взгляд, могут научиться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у специалистов?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Напишите, пожалуйста, чему, на ваш взгляд, педагогический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может научиться у родителей?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Что, по-вашему, необходимо сделать для того, чтобы семья</a:t>
            </a:r>
          </a:p>
          <a:p>
            <a:pPr marL="82296" indent="0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понимала повседневную жизнь дошкольного учреждения и активнее участвовала в ней.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293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фразу: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Детский сад для ребенка …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Семья для ребенка …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Родители детей моей группы …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Родители детей радуются …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Родители огорчаются …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Родители обижаются …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Родители умеют …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Родители не умеют …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Родители хотят …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Родители не ценят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593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Педагогические посиделки «Я – с семьёй, она – со мной, вместе мы с детсадом»</vt:lpstr>
      <vt:lpstr>Принципы взаимодействия  с семьей</vt:lpstr>
      <vt:lpstr>Цель </vt:lpstr>
      <vt:lpstr>ФГОС ДО</vt:lpstr>
      <vt:lpstr>Презентация PowerPoint</vt:lpstr>
      <vt:lpstr>Презентация PowerPoint</vt:lpstr>
      <vt:lpstr>Презентация PowerPoint</vt:lpstr>
      <vt:lpstr>Задание 1</vt:lpstr>
      <vt:lpstr>Задание 2</vt:lpstr>
      <vt:lpstr>Задание 4</vt:lpstr>
      <vt:lpstr>Проанализировать одну из выбранных форм по схеме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посиделки «Я – с семьёй, она – со мной, вместе мы с детсадом»</dc:title>
  <dc:creator>new</dc:creator>
  <cp:lastModifiedBy>new</cp:lastModifiedBy>
  <cp:revision>14</cp:revision>
  <dcterms:created xsi:type="dcterms:W3CDTF">2018-04-23T01:31:04Z</dcterms:created>
  <dcterms:modified xsi:type="dcterms:W3CDTF">2018-04-23T02:36:51Z</dcterms:modified>
</cp:coreProperties>
</file>