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71" r:id="rId5"/>
    <p:sldId id="259" r:id="rId6"/>
    <p:sldId id="258" r:id="rId7"/>
    <p:sldId id="263" r:id="rId8"/>
    <p:sldId id="261" r:id="rId9"/>
    <p:sldId id="260" r:id="rId10"/>
    <p:sldId id="262" r:id="rId11"/>
    <p:sldId id="264" r:id="rId12"/>
    <p:sldId id="265" r:id="rId13"/>
    <p:sldId id="272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1E93DF-E821-4825-A1FF-AAD3218BBE2F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F4076B-5C98-4559-BA47-4C53A90C8EF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75656" y="1268760"/>
            <a:ext cx="7335267" cy="29837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методического сопровождения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педагогов в ДОУ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Служба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64904"/>
            <a:ext cx="7240848" cy="36834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Объединение специалистов разного уровня (ММЦ, УО, ККИПК, РМО, РОМП, коллеги, психолог и др.)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6880808" cy="40435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Рекомендательный характер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 стороне сопровождаемого»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Непрерывность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Мультидисциплинарность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Автономность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3657600" cy="466344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Индивидуальное сопровождение</a:t>
            </a:r>
          </a:p>
          <a:p>
            <a:pPr marL="82296" indent="0"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Этапы: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Информационно-аналитический (причинно-следственные связи)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Поисково-проектировочный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-рефлексивный</a:t>
            </a:r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Системное сопровождение</a:t>
            </a:r>
          </a:p>
          <a:p>
            <a:pPr marL="82296" indent="0"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Этапы: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Диагностический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Поисковый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Консультативно-проективный (договорной)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Рефлексивный 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Этапы организации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методического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сопровождения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132856"/>
            <a:ext cx="7312856" cy="411554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Аналитико-диагностический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Проектировочный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Этап реализации профессиональной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Контрольно-оценочный этап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34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организации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48880"/>
            <a:ext cx="7240848" cy="38995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Индивидуальное педагогическое, психологическое консультирование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Посредничество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всеобуч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Разные виды стимулирования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84784"/>
            <a:ext cx="7200800" cy="4763616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становление ценностного отношения к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человеку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способности человека самостоятельно преодолевать и решать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трудности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едагогическая компетентность </a:t>
            </a:r>
          </a:p>
          <a:p>
            <a:pPr marL="82296" indent="0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   специалиста по сопровождению</a:t>
            </a:r>
          </a:p>
          <a:p>
            <a:pPr marL="82296" indent="0">
              <a:buNone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59632" y="1916832"/>
            <a:ext cx="7344816" cy="4368552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камни не старайся обойти,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сбрасывай их вниз в остервенении,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Пускай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препоны на твоем пути,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время превращаются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ступени.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725544" cy="40164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Хороший лидер знает дорогу, показывает дорогу и идет ею.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Роберт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Фьюс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836712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Сопровождение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 метод, обеспечивающий создание условий для принятия субъектом оптимальных решений в сложных ситуациях жизненного выбора, которые выражаются в оказании помощи субъекту в принятии таких решений.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Е.И.Казакова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6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Ситуации жизненного выбора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564904"/>
            <a:ext cx="7240848" cy="3683496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множество ситуаций при решении которых человек определяет для себя путь развития.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2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Направления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2204864"/>
            <a:ext cx="6521928" cy="349336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отношений в социуме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педагогическом коллективе)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помощи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420888"/>
            <a:ext cx="6953976" cy="399742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Эмоциональное состояние человека.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Эмоционально-волевая сфера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ситуации успеха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500034" y="1071546"/>
            <a:ext cx="5572164" cy="55721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57620" y="4071942"/>
            <a:ext cx="1428760" cy="1428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14414" y="3786190"/>
            <a:ext cx="1428760" cy="1428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6143636" y="285728"/>
            <a:ext cx="3000364" cy="1428760"/>
          </a:xfrm>
          <a:prstGeom prst="wedgeEllipseCallout">
            <a:avLst>
              <a:gd name="adj1" fmla="val -58164"/>
              <a:gd name="adj2" fmla="val 127027"/>
            </a:avLst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СОПРОВОЖДЕНИЕ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714612" y="1714488"/>
            <a:ext cx="1428760" cy="1428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348880"/>
            <a:ext cx="7096832" cy="346747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 для принятия оптимальных решений своего развития.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096832" cy="4115544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Помощь в решении проблемы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Совокупность последовательных действий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 решений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за реализацию решения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284</TotalTime>
  <Words>261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Система методического сопровождения  педагогов в ДОУ</vt:lpstr>
      <vt:lpstr>Хороший лидер знает дорогу, показывает дорогу и идет ею.                                                                                       Роберт Фьюс  </vt:lpstr>
      <vt:lpstr>Презентация PowerPoint</vt:lpstr>
      <vt:lpstr>Ситуации жизненного выбора</vt:lpstr>
      <vt:lpstr>Направления</vt:lpstr>
      <vt:lpstr>Предмет</vt:lpstr>
      <vt:lpstr>Презентация PowerPoint</vt:lpstr>
      <vt:lpstr>Метод</vt:lpstr>
      <vt:lpstr>Процесс</vt:lpstr>
      <vt:lpstr>Служба</vt:lpstr>
      <vt:lpstr>Принципы</vt:lpstr>
      <vt:lpstr>Типы</vt:lpstr>
      <vt:lpstr>Этапы организации  методического сопровождения</vt:lpstr>
      <vt:lpstr>Формы организации</vt:lpstr>
      <vt:lpstr>Условия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методического сопровождения педагогов в ДОУ</dc:title>
  <dc:creator>Berezka</dc:creator>
  <cp:lastModifiedBy>new</cp:lastModifiedBy>
  <cp:revision>21</cp:revision>
  <dcterms:created xsi:type="dcterms:W3CDTF">2017-11-01T03:19:54Z</dcterms:created>
  <dcterms:modified xsi:type="dcterms:W3CDTF">2017-11-29T01:32:55Z</dcterms:modified>
</cp:coreProperties>
</file>