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1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259632" y="1850064"/>
            <a:ext cx="7579568" cy="373917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инициативы и самостоятельности у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дошкольников</a:t>
            </a:r>
          </a:p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(работа районной методической открытой площадки)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0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7" y="116632"/>
            <a:ext cx="285709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003" y="188640"/>
            <a:ext cx="297811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1" y="2348880"/>
            <a:ext cx="3255241" cy="215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348880"/>
            <a:ext cx="3002706" cy="215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88640"/>
            <a:ext cx="287993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36083"/>
            <a:ext cx="2375874" cy="349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1" y="4581128"/>
            <a:ext cx="3255241" cy="213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4581129"/>
            <a:ext cx="3002706" cy="213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98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29" descr="C:\Users\Соня\Desktop\Для аттестации\Фото\SDC131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252963"/>
            <a:ext cx="3703951" cy="246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498080" cy="11430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Развивающие центры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Рисунок 34" descr="C:\Users\Соня\Desktop\Для аттестации\Фото\SDC104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483" y="4087797"/>
            <a:ext cx="3707508" cy="249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35" descr="C:\Users\Соня\Desktop\Для аттестации\Фото\SAM_29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3" y="4077072"/>
            <a:ext cx="3850209" cy="249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2" descr="C:\Users\9463~1\AppData\Local\Temp\Rar$DIa0.439\IMG_20161019_1009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3" y="1252963"/>
            <a:ext cx="3992478" cy="246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63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Рисунок 4" descr="C:\Users\9463~1\AppData\Local\Temp\Rar$DIa0.258\IMG_20161019_1048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63821"/>
            <a:ext cx="6480720" cy="302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8640"/>
            <a:ext cx="2519048" cy="312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Рисунок 9" descr="C:\Users\9463~1\AppData\Local\Temp\Rar$DIa0.750\IMG_20161019_1548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520280" cy="312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11" descr="C:\Users\9463~1\AppData\Local\Temp\Rar$DIa0.088\IMG_20161019_122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5" y="188640"/>
            <a:ext cx="2580452" cy="312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106104" cy="12286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Трансформируемость,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полифункциональность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, вариативность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DSCN91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80" y="1498061"/>
            <a:ext cx="3096282" cy="23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DSCN92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98061"/>
            <a:ext cx="3096815" cy="23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" y="4174271"/>
            <a:ext cx="2839832" cy="212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743" y="4115327"/>
            <a:ext cx="2935871" cy="220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54" y="4136143"/>
            <a:ext cx="2880320" cy="220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3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76" y="476672"/>
            <a:ext cx="3791654" cy="285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00" y="476672"/>
            <a:ext cx="3791301" cy="285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791301" cy="283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76" y="3778737"/>
            <a:ext cx="3791654" cy="28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5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толы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3096"/>
            <a:ext cx="411518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9" y="1328318"/>
            <a:ext cx="4064027" cy="281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Администратор\Desktop\ФОТО ДЛЯ КОНКУРСА\SAM_3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28317"/>
            <a:ext cx="3456384" cy="2813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15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98080" cy="922432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Дверь в спальню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Анжелика\Desktop\НА конкурс Кодинка\DSCN5121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r="16830"/>
          <a:stretch/>
        </p:blipFill>
        <p:spPr bwMode="auto">
          <a:xfrm>
            <a:off x="343392" y="1620526"/>
            <a:ext cx="3796560" cy="4521430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нжелика\Desktop\НА конкурс Кодинка\DSCN5122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8" r="22970"/>
          <a:stretch/>
        </p:blipFill>
        <p:spPr bwMode="auto">
          <a:xfrm>
            <a:off x="5436096" y="1366774"/>
            <a:ext cx="3168352" cy="50289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4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Рабочее место воспитателя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08" y="4177039"/>
            <a:ext cx="3972840" cy="248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08" y="1375059"/>
            <a:ext cx="3972839" cy="263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36916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8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4580" y="263667"/>
            <a:ext cx="7498080" cy="93061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Ширмы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нжелика\Desktop\НА конкурс Кодинка\DSCN5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82240"/>
            <a:ext cx="2951523" cy="2213642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нжелика\Desktop\НА конкурс Кодинка\DSCN51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10" y="3951662"/>
            <a:ext cx="2808312" cy="2106234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нжелика\Desktop\НА конкурс Кодинка\DSCN51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t="7843" r="12843"/>
          <a:stretch/>
        </p:blipFill>
        <p:spPr bwMode="auto">
          <a:xfrm>
            <a:off x="147238" y="3952370"/>
            <a:ext cx="2336529" cy="2387323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6" descr="IMG_128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107723" y="1204935"/>
            <a:ext cx="2773399" cy="208004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" y="1190670"/>
            <a:ext cx="2793492" cy="209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23297"/>
            <a:ext cx="2787674" cy="2094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49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Мягкие модули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G:\DCIM\101CANON\IMG_018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95536" y="1340768"/>
            <a:ext cx="3387659" cy="260117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5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88947"/>
            <a:ext cx="3369367" cy="25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77073"/>
            <a:ext cx="3467693" cy="259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48872" cy="185821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оказание информационно-методической помощи педагогам дошкольных образовательных учреждений в создании условий для развития детской инициативы и самостоятельности.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2060848"/>
            <a:ext cx="7458032" cy="4104456"/>
          </a:xfrm>
        </p:spPr>
        <p:txBody>
          <a:bodyPr>
            <a:normAutofit fontScale="92500"/>
          </a:bodyPr>
          <a:lstStyle/>
          <a:p>
            <a:pPr marL="82296" indent="0"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расширить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представления педагогов ДОУ о способах, формах, направлениях развития детской инициативы и самостоятельности;</a:t>
            </a: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пополнить знания педагогов в части организации деятельности детей с целью развития и поддержки детской инициативы и самостоятельности;</a:t>
            </a:r>
          </a:p>
          <a:p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определить формы сопровождения развития инициативы и самостоятельности дошкольников.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07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016" y="116632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Использование многофункционального материала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C:\Users\Детский сад\Desktop\фестиваль\20161014_112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3"/>
          <a:stretch>
            <a:fillRect/>
          </a:stretch>
        </p:blipFill>
        <p:spPr bwMode="auto">
          <a:xfrm>
            <a:off x="251998" y="1412776"/>
            <a:ext cx="3532236" cy="226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Детский сад\Desktop\фестиваль\20161118_120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66" y="1412776"/>
            <a:ext cx="4026430" cy="226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61048"/>
            <a:ext cx="277862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" y="3856661"/>
            <a:ext cx="3583574" cy="245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5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60648"/>
            <a:ext cx="425767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2808312" cy="35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12" y="3367961"/>
            <a:ext cx="4312988" cy="32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89" y="3936518"/>
            <a:ext cx="389556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3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92696"/>
            <a:ext cx="70567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РППС выполняет образовательную, развивающую, воспитывающую, стимулирующую функции.</a:t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процессе взросления ребенка все компоненты РППС необходимо менять, обновлять и пополнять.</a:t>
            </a:r>
            <a:b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РППС должна быть не только развивающей, но и развивающейся.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32126"/>
            <a:ext cx="2923117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9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060848"/>
            <a:ext cx="7498080" cy="11430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1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Результаты анкетирования.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Достаточно ли вы осведомлены о теоретических  основах становления самостоятельности и инициативы у дошкольников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82296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- 15 чел.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65%,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- 8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чел.  – 35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Имеете ли Вы опыт работы в данном направлении?</a:t>
            </a:r>
          </a:p>
          <a:p>
            <a:pPr marL="82296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 12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чел. – 52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%,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НЕТ 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чел. 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30%,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Небольшой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4 чел.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18%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Владеете ли Вы эффективными приёмами, методами, способами развития инициативности и самостоятельности у дошкольников?</a:t>
            </a:r>
          </a:p>
          <a:p>
            <a:pPr marL="82296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ДА 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11 чел.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48%,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7 чел.  – 30%,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Затрудняюсь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ответить 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 чел. – 22%</a:t>
            </a:r>
          </a:p>
          <a:p>
            <a:pPr>
              <a:buFont typeface="Arial" pitchFamily="34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9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498080" cy="6480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Результаты анкетирования.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908720"/>
            <a:ext cx="8034096" cy="5688632"/>
          </a:xfrm>
        </p:spPr>
        <p:txBody>
          <a:bodyPr>
            <a:normAutofit lnSpcReduction="10000"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Какие вопросы Вы хотели бы обсудить в рамках деятельности  РОМП?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Опыт других детских садов. Посмотреть практику. Как организовать деятельность детей.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игры детей. Особенности планирования детской деятельности. Успешные практики организации детских проектов.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 методической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работы по поддержке воспитателей в организации деятельности, направленной на развитие инициативы и самостоятельности дошкольников. Создание условий для развития самостоятельности и инициативы. Как работать с сознанием педагогов. Как привлечь родителей? Больше узнать о нетрадиционных формах организации разных видов детской деятельности. Технология «Клубный час». Как правильно оценить эффективность деятельности педагога по развитию самостоятельности и инициативы.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Чем  можете  поделиться с коллегами? (конкретизируйте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Организация клубного часа. Профессиональная поддержка педагогов в рамках развития самостоятельности и инициативы у детей. Технологией «Клубный час». Развитие инициатив и самостоятельности в разновозрастной группе.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1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август 2017\ромп самостоятельность 16.12.2015 - фото\SAM_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981048" cy="298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август 2017\ромп самостоятельность 16.12.2015 - фото\SAM_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053056" cy="30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август 2017\ромп самостоятельность 16.12.2015 - фото\SAM_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4053056" cy="30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август 2017\ромп самостоятельность 16.12.2015 - фото\SAM_0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3981048" cy="298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5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август 2017\РОМП по инициативе и самост 26.10.16\DSCN0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2636"/>
            <a:ext cx="3984443" cy="29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август 2017\РОМП по инициативе и самост 26.10.16\DSCN0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38" y="152636"/>
            <a:ext cx="4220333" cy="31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август 2017\РОМП по инициативе и самост 26.10.16\DSCN06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140" y="3492006"/>
            <a:ext cx="4220332" cy="316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август 2017\РОМП по инициативе и самост 26.10.16\DSCN0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3492005"/>
            <a:ext cx="3888434" cy="316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9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август 2017\РОМП по инициативе и самост 26.10.16\DSCN0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188639"/>
            <a:ext cx="4032450" cy="314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август 2017\РОМП по инициативе и самост 26.10.16\DSCN0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02" y="213592"/>
            <a:ext cx="4164970" cy="31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август 2017\РОМП по инициативе и самост 26.10.16\DSCN0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73" y="3429000"/>
            <a:ext cx="4128458" cy="317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август 2017\РОМП по инициативе и самост 26.10.16\DSCN06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02" y="3428999"/>
            <a:ext cx="4236978" cy="317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39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РОМП Аленький 15.03.17\DSCN9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218" y="167787"/>
            <a:ext cx="4046349" cy="303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РОМП Аленький 15.03.17\DSCN9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209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РОМП Аленький 15.03.17\DSCN95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РОМП Аленький 15.03.17\DSCN95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20" y="342900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02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Технологии, методы.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метод проектов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групповой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сбор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клубный час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совет</a:t>
            </a:r>
          </a:p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социо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-игровая технология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В.М.Букатова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интеллект-карты Тони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Бьюзена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час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свободной игры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оска выбора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технология моделирования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особо организованная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РППС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169</TotalTime>
  <Words>392</Words>
  <Application>Microsoft Office PowerPoint</Application>
  <PresentationFormat>Экран (4:3)</PresentationFormat>
  <Paragraphs>39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Солнцестояние</vt:lpstr>
      <vt:lpstr>Презентация PowerPoint</vt:lpstr>
      <vt:lpstr>Цель: оказание информационно-методической помощи педагогам дошкольных образовательных учреждений в создании условий для развития детской инициативы и самостоятельности.</vt:lpstr>
      <vt:lpstr>Результаты анкетирования.</vt:lpstr>
      <vt:lpstr>Результаты анкетирования.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Технологии, методы.</vt:lpstr>
      <vt:lpstr>Презентация PowerPoint</vt:lpstr>
      <vt:lpstr>Развивающие центры</vt:lpstr>
      <vt:lpstr>Презентация PowerPoint</vt:lpstr>
      <vt:lpstr>Трансформируемость, полифункциональность, вариативность</vt:lpstr>
      <vt:lpstr>Презентация PowerPoint</vt:lpstr>
      <vt:lpstr>Столы </vt:lpstr>
      <vt:lpstr>Дверь в спальню</vt:lpstr>
      <vt:lpstr>Рабочее место воспитателя </vt:lpstr>
      <vt:lpstr>Ширмы </vt:lpstr>
      <vt:lpstr>Мягкие модули </vt:lpstr>
      <vt:lpstr>Использование многофункционального материала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nina</dc:creator>
  <cp:lastModifiedBy>new</cp:lastModifiedBy>
  <cp:revision>46</cp:revision>
  <dcterms:created xsi:type="dcterms:W3CDTF">2017-08-28T12:04:05Z</dcterms:created>
  <dcterms:modified xsi:type="dcterms:W3CDTF">2019-02-21T02:11:13Z</dcterms:modified>
</cp:coreProperties>
</file>