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>
        <p:scale>
          <a:sx n="90" d="100"/>
          <a:sy n="90" d="100"/>
        </p:scale>
        <p:origin x="-804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416824" cy="2952328"/>
          </a:xfrm>
        </p:spPr>
        <p:txBody>
          <a:bodyPr/>
          <a:lstStyle/>
          <a:p>
            <a:pPr algn="ctr"/>
            <a:r>
              <a:rPr lang="ru-RU" sz="3200" smtClean="0"/>
              <a:t>О</a:t>
            </a:r>
            <a:r>
              <a:rPr lang="ru-RU" sz="3200" smtClean="0"/>
              <a:t>знакомление </a:t>
            </a:r>
            <a:r>
              <a:rPr lang="ru-RU" sz="3200" dirty="0"/>
              <a:t>дошкольников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 художественной </a:t>
            </a:r>
            <a:r>
              <a:rPr lang="ru-RU" sz="3200" dirty="0"/>
              <a:t>литературой</a:t>
            </a:r>
            <a:br>
              <a:rPr lang="ru-RU" sz="3200" dirty="0"/>
            </a:br>
            <a:r>
              <a:rPr lang="ru-RU" sz="3200" dirty="0"/>
              <a:t>К.Д. Ушинский «Слепая лошадь»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4509120"/>
            <a:ext cx="5970494" cy="83546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Базанова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97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Иллюстр\8584fea164aef7cad0d0ea8473797c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4" y="1124744"/>
            <a:ext cx="833885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4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Иллюстр\diafilm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9532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7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Иллюстр\diafilm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9532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0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Иллюстр\08lab29531239262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1260"/>
            <a:ext cx="7344816" cy="56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7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Иллюстр\0013-015-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5513"/>
            <a:ext cx="3826768" cy="28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огатина</a:t>
            </a:r>
            <a:endParaRPr lang="ru-RU" dirty="0"/>
          </a:p>
        </p:txBody>
      </p:sp>
      <p:pic>
        <p:nvPicPr>
          <p:cNvPr id="10" name="Рисунок 9" descr="C:\Users\Admin\Desktop\Иллюстр\1518441639general_pages_12_february_2018_i57989_brakonery_lovili_v_volge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46276"/>
            <a:ext cx="3641204" cy="2281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7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Стреха</a:t>
            </a:r>
            <a:endParaRPr lang="ru-RU" dirty="0"/>
          </a:p>
        </p:txBody>
      </p:sp>
      <p:pic>
        <p:nvPicPr>
          <p:cNvPr id="2051" name="Picture 3" descr="C:\Users\Admin\Desktop\Иллюстр\depositphotos_27296331-stock-photo-ancient-barn-with-a-str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547041" cy="25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Иллюстр\depositphotos_1119719-stock-photo-typical-thatched-roof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6250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Иллюстр\img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8771"/>
            <a:ext cx="4703613" cy="58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Иллюстр\img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7" y="1052736"/>
            <a:ext cx="747630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4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Иллюстр\img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0" y="836712"/>
            <a:ext cx="6133936" cy="52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6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Иллюстр\diafilm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62" y="980728"/>
            <a:ext cx="69532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3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Иллюстр\img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62" y="908720"/>
            <a:ext cx="720431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1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Иллюстр\diafilm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53250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7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Иллюстр\diafilm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96" y="980728"/>
            <a:ext cx="69532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6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Иллюстр\diafilm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2792"/>
            <a:ext cx="69532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066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7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Ознакомление дошкольников  с художественной литературой К.Д. Ушинский «Слепая лошадь»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Рогатина</vt:lpstr>
      <vt:lpstr>Стреха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new</cp:lastModifiedBy>
  <cp:revision>9</cp:revision>
  <dcterms:created xsi:type="dcterms:W3CDTF">2018-11-14T12:50:02Z</dcterms:created>
  <dcterms:modified xsi:type="dcterms:W3CDTF">2020-10-21T02:45:46Z</dcterms:modified>
</cp:coreProperties>
</file>