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9" r:id="rId4"/>
    <p:sldId id="258" r:id="rId5"/>
    <p:sldId id="257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3400" y="41910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Старшая группа компенсирующего вида </a:t>
            </a:r>
            <a:br>
              <a:rPr lang="ru-RU" sz="2400" dirty="0" smtClean="0"/>
            </a:br>
            <a:r>
              <a:rPr lang="ru-RU" sz="2400" dirty="0" smtClean="0"/>
              <a:t>«Медуница» </a:t>
            </a:r>
            <a:endParaRPr lang="ru-RU" sz="2400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13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Как мы меняемся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9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Групповая комната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ноября 2016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16.00 (время для свободной игры)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игра детей на тему: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«Магазин».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игры между детьми возникла ссора и продавец предложила для разрешения конфликта вызвать охранника.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Admin\Desktop\Фото дети\DSCF4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Групповая комната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 сентября 2016г.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16.00 (время для свободной игры)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игра детей на тему: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 далеким берегам»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появилась спонтанно у мальчика, который вернулся из отпуска у моря. К нему присоединились несколько детей.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дети\DSCF4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89097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Групповая комната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октября 2016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16.10 (время для свободной игры)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игра детей на тему: «Поликлиника».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этот день некоторым детям медсестра ставила прививки. Ребята обсуждали это в группе и решили развернуть игру.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Фото дети\DSCF4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Групповая комната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октября 2016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16.10 (время для свободной игры)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игра детей на тему: «Поликлиника».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этот день некоторым детям медсестра ставила прививки. Ребята обсуждали это в группе и решили развернуть игру.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Фото дети\DSCF4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Групповая комната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октября 2016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16.10 (время для свободной игры)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игра детей на тему: «Поликлиника».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этот день некоторым детям медсестра ставила прививки. Ребята обсуждали это в группе и решили развернуть игру.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Admin\Desktop\Фото дети\DSCF40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Групповая комната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 октября 2016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16.30 (время для свободной игры)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игра детей на тему: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«Аптека»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Дети, услышав обсуждение взрослых о пользе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фиточая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решили помочь родителям в приобретении необходимых трав для бассейна.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дети\DSCF40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07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Групповая комната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10 ноября 2016 г. 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16.00 (время для свободной игры)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Дети готовят все необходимое для сюжетно-ролевой игры: «Магазин»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дети\DSCF41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013" y="1718469"/>
            <a:ext cx="3930650" cy="2947987"/>
          </a:xfrm>
          <a:prstGeom prst="rect">
            <a:avLst/>
          </a:prstGeom>
          <a:noFill/>
        </p:spPr>
      </p:pic>
      <p:pic>
        <p:nvPicPr>
          <p:cNvPr id="3" name="Picture 2" descr="C:\Users\Admin\Desktop\Фото дети\DSCF41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2963" y="1718469"/>
            <a:ext cx="3930650" cy="294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Групповая комната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ноября 2016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16.00 (время для свободной игры)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игра детей на тему: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«Магазин».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заметили появившиеся у шкафа весы, стали обсуждать что и каким образом на них можно взвешивать. Ребята стали взвешивать и сравнивать вес различных предметов – по ходу возникла игра.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Фото дети\DSCF4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Групповая комната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ноября 2016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16.00 (время для свободной игры)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Свободная игра детей на тему: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«Магазин».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заметили появившиеся у шкафа весы, стали обсуждать что и каким образом на них можно взвешивать. Ребята стали взвешивать и сравнивать вес различных предметов – по ходу возникла игра.</a:t>
            </a:r>
          </a:p>
          <a:p>
            <a:endParaRPr lang="ru-RU" sz="1600" dirty="0"/>
          </a:p>
        </p:txBody>
      </p:sp>
      <p:pic>
        <p:nvPicPr>
          <p:cNvPr id="1026" name="Picture 2" descr="C:\Users\Admin\Desktop\Фото дети\DSCF4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58675"/>
            <a:ext cx="4625975" cy="3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</TotalTime>
  <Words>392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Старшая группа компенсирующего вида  «Медуница» </vt:lpstr>
      <vt:lpstr>Групповая комната</vt:lpstr>
      <vt:lpstr>Групповая комната</vt:lpstr>
      <vt:lpstr>Групповая комната</vt:lpstr>
      <vt:lpstr>Групповая комната</vt:lpstr>
      <vt:lpstr>Групповая комната </vt:lpstr>
      <vt:lpstr>Групповая комната</vt:lpstr>
      <vt:lpstr>Групповая комната </vt:lpstr>
      <vt:lpstr>Групповая комната</vt:lpstr>
      <vt:lpstr>Групповая комната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new</cp:lastModifiedBy>
  <cp:revision>35</cp:revision>
  <dcterms:created xsi:type="dcterms:W3CDTF">2016-12-06T13:35:15Z</dcterms:created>
  <dcterms:modified xsi:type="dcterms:W3CDTF">2020-10-20T03:43:15Z</dcterms:modified>
</cp:coreProperties>
</file>