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64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6E27-3E5A-4D18-ABC1-B3E73592B85C}" type="datetimeFigureOut">
              <a:rPr lang="ru-RU"/>
              <a:pPr>
                <a:defRPr/>
              </a:pPr>
              <a:t>02.11.2020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875A5-A7BB-44DC-967D-D813977E45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5E5D-DBB8-4E5D-B0E1-D060FAD76800}" type="datetimeFigureOut">
              <a:rPr lang="ru-RU"/>
              <a:pPr>
                <a:defRPr/>
              </a:pPr>
              <a:t>02.11.2020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EF4A6-7714-4768-9A6B-BD91AE0234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5A47-4A53-496A-8504-08059D29184B}" type="datetimeFigureOut">
              <a:rPr lang="ru-RU"/>
              <a:pPr>
                <a:defRPr/>
              </a:pPr>
              <a:t>02.11.2020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1D21-5FB3-4113-93DA-C424CD168F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D1E915-2839-4243-B3AD-34566AE91084}" type="datetimeFigureOut">
              <a:rPr lang="ru-RU"/>
              <a:pPr>
                <a:defRPr/>
              </a:pPr>
              <a:t>02.11.2020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648B33-801C-4EFE-88AF-C6F03249E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A4363-65E9-4A69-ADDF-1EB549169633}" type="datetimeFigureOut">
              <a:rPr lang="ru-RU"/>
              <a:pPr>
                <a:defRPr/>
              </a:pPr>
              <a:t>02.11.2020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C0317-AB8A-4983-B235-3D0D0C90DB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BD14C-8A7A-4148-80AB-E7565D83AABF}" type="datetimeFigureOut">
              <a:rPr lang="ru-RU"/>
              <a:pPr>
                <a:defRPr/>
              </a:pPr>
              <a:t>02.11.2020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E981-B797-4570-BDC1-3E16787CC5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2AE25-06A7-4CCB-8E83-C68C5F22F7F9}" type="datetimeFigureOut">
              <a:rPr lang="ru-RU"/>
              <a:pPr>
                <a:defRPr/>
              </a:pPr>
              <a:t>02.11.2020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FBDF-A65C-4C97-B166-135376537B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DBFE1D-A41F-4EA9-A748-F196FBA8FFA1}" type="datetimeFigureOut">
              <a:rPr lang="ru-RU"/>
              <a:pPr>
                <a:defRPr/>
              </a:pPr>
              <a:t>02.11.2020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38D7E0-B362-40D7-893C-F808BEF827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A902D-5B6A-48F8-8926-0F5F36FF65E1}" type="datetimeFigureOut">
              <a:rPr lang="ru-RU"/>
              <a:pPr>
                <a:defRPr/>
              </a:pPr>
              <a:t>02.11.2020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8F05-C226-4505-AA35-C8BC742A90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EFD83E-1B2F-43F9-ACCB-F169FDE7D1D4}" type="datetimeFigureOut">
              <a:rPr lang="ru-RU"/>
              <a:pPr>
                <a:defRPr/>
              </a:pPr>
              <a:t>02.11.2020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E52261-9770-4830-AE6C-60AFC85894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B3FDEF-AD22-4A3A-9983-C73A1EB5FF04}" type="datetimeFigureOut">
              <a:rPr lang="ru-RU"/>
              <a:pPr>
                <a:defRPr/>
              </a:pPr>
              <a:t>02.11.2020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60EEF6-2D64-409C-A79B-C645A59256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2CA60C8-963C-467B-9736-2AFE5725AF15}" type="datetimeFigureOut">
              <a:rPr lang="ru-RU"/>
              <a:pPr>
                <a:defRPr/>
              </a:pPr>
              <a:t>02.11.2020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4126E34-B66A-4030-A22F-5B05B6CD45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18" r:id="rId5"/>
    <p:sldLayoutId id="2147483723" r:id="rId6"/>
    <p:sldLayoutId id="2147483717" r:id="rId7"/>
    <p:sldLayoutId id="2147483724" r:id="rId8"/>
    <p:sldLayoutId id="2147483725" r:id="rId9"/>
    <p:sldLayoutId id="2147483716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74675" y="404812"/>
            <a:ext cx="6048673" cy="489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4400" i="1" dirty="0">
                <a:solidFill>
                  <a:srgbClr val="9933FF"/>
                </a:solidFill>
                <a:latin typeface="Monotype Corsiva" pitchFamily="66" charset="0"/>
              </a:rPr>
              <a:t>МК ДОУ «Аленький цветочек» </a:t>
            </a:r>
            <a:endParaRPr lang="ru-RU" altLang="ru-RU" sz="4400" i="1" dirty="0" smtClean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4400" i="1" dirty="0" smtClean="0">
                <a:solidFill>
                  <a:srgbClr val="9933FF"/>
                </a:solidFill>
                <a:latin typeface="Monotype Corsiva" pitchFamily="66" charset="0"/>
              </a:rPr>
              <a:t>г</a:t>
            </a:r>
            <a:r>
              <a:rPr lang="ru-RU" altLang="ru-RU" sz="4400" i="1" dirty="0">
                <a:solidFill>
                  <a:srgbClr val="9933FF"/>
                </a:solidFill>
                <a:latin typeface="Monotype Corsiva" pitchFamily="66" charset="0"/>
              </a:rPr>
              <a:t>. </a:t>
            </a:r>
            <a:r>
              <a:rPr lang="ru-RU" altLang="ru-RU" sz="4400" i="1" dirty="0" err="1">
                <a:solidFill>
                  <a:srgbClr val="9933FF"/>
                </a:solidFill>
                <a:latin typeface="Monotype Corsiva" pitchFamily="66" charset="0"/>
              </a:rPr>
              <a:t>Кодинск</a:t>
            </a:r>
            <a:endParaRPr lang="ru-RU" altLang="ru-RU" sz="44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4400" i="1" dirty="0" smtClean="0">
                <a:solidFill>
                  <a:srgbClr val="9933FF"/>
                </a:solidFill>
                <a:latin typeface="Monotype Corsiva" pitchFamily="66" charset="0"/>
              </a:rPr>
              <a:t>1 – я младшая  </a:t>
            </a:r>
            <a:r>
              <a:rPr lang="ru-RU" altLang="ru-RU" sz="4400" i="1" dirty="0">
                <a:solidFill>
                  <a:srgbClr val="9933FF"/>
                </a:solidFill>
                <a:latin typeface="Monotype Corsiva" pitchFamily="66" charset="0"/>
              </a:rPr>
              <a:t>группа </a:t>
            </a:r>
            <a:r>
              <a:rPr lang="ru-RU" altLang="ru-RU" sz="4400" i="1" dirty="0" smtClean="0">
                <a:solidFill>
                  <a:srgbClr val="9933FF"/>
                </a:solidFill>
                <a:latin typeface="Monotype Corsiva" pitchFamily="66" charset="0"/>
              </a:rPr>
              <a:t>«Колокольчик»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44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4400" i="1" dirty="0">
                <a:solidFill>
                  <a:srgbClr val="9933FF"/>
                </a:solidFill>
                <a:latin typeface="Monotype Corsiva" pitchFamily="66" charset="0"/>
              </a:rPr>
              <a:t>Воспитатели: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4400" i="1" dirty="0" err="1" smtClean="0">
                <a:solidFill>
                  <a:srgbClr val="9933FF"/>
                </a:solidFill>
                <a:latin typeface="Monotype Corsiva" pitchFamily="66" charset="0"/>
              </a:rPr>
              <a:t>Толстошеева</a:t>
            </a:r>
            <a:r>
              <a:rPr lang="ru-RU" altLang="ru-RU" sz="4400" i="1" dirty="0" smtClean="0">
                <a:solidFill>
                  <a:srgbClr val="9933FF"/>
                </a:solidFill>
                <a:latin typeface="Monotype Corsiva" pitchFamily="66" charset="0"/>
              </a:rPr>
              <a:t> Екатерина Александровна</a:t>
            </a:r>
            <a:endParaRPr lang="ru-RU" altLang="ru-RU" sz="44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4400" i="1" dirty="0" smtClean="0">
                <a:solidFill>
                  <a:srgbClr val="9933FF"/>
                </a:solidFill>
                <a:latin typeface="Monotype Corsiva" pitchFamily="66" charset="0"/>
              </a:rPr>
              <a:t>Васильева Ольга Григорьевна</a:t>
            </a:r>
            <a:endParaRPr lang="ru-RU" altLang="ru-RU" sz="44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dirty="0">
                <a:solidFill>
                  <a:srgbClr val="9933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9933FF"/>
                </a:solidFill>
                <a:latin typeface="Monotype Corsiva" panose="03010101010201010101" pitchFamily="66" charset="0"/>
              </a:rPr>
              <a:t>Групповая</a:t>
            </a:r>
            <a:endParaRPr lang="ru-RU" i="1" dirty="0">
              <a:solidFill>
                <a:srgbClr val="9933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F:\DSCF8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04248" y="1412776"/>
            <a:ext cx="1944216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3 февраля 2016 года.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17.30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(время для свободной игры)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 smtClean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Выставка детских работ по теме недели «Рыбки»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  Детские рисунки появились в результате  Организованной общеобразовательной деятельности по теме недели.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dirty="0">
                <a:solidFill>
                  <a:srgbClr val="9933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48696"/>
            <a:ext cx="2376264" cy="6540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9933FF"/>
                </a:solidFill>
                <a:latin typeface="Monotype Corsiva" panose="03010101010201010101" pitchFamily="66" charset="0"/>
              </a:rPr>
              <a:t>                                            Групповая</a:t>
            </a:r>
            <a:endParaRPr lang="ru-RU" i="1" dirty="0">
              <a:solidFill>
                <a:srgbClr val="9933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56176" y="1621119"/>
            <a:ext cx="1944216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16 февраля 2016 года.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9.30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(время для свободной игры)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 smtClean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Свободная игра по теме недели «Транспорт»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Игра появилась после беседы и совместного рассматривания предметных картинок.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dirty="0">
                <a:solidFill>
                  <a:srgbClr val="9933FF"/>
                </a:solidFill>
              </a:rPr>
              <a:t> </a:t>
            </a:r>
          </a:p>
        </p:txBody>
      </p:sp>
      <p:pic>
        <p:nvPicPr>
          <p:cNvPr id="2051" name="Picture 3" descr="F:\DSCF8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6989"/>
            <a:ext cx="4662518" cy="62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4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04664"/>
            <a:ext cx="2376264" cy="6540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9933FF"/>
                </a:solidFill>
                <a:latin typeface="Monotype Corsiva" panose="03010101010201010101" pitchFamily="66" charset="0"/>
              </a:rPr>
              <a:t>                                            Групповая</a:t>
            </a:r>
            <a:endParaRPr lang="ru-RU" i="1" dirty="0">
              <a:solidFill>
                <a:srgbClr val="9933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04248" y="1340769"/>
            <a:ext cx="1728192" cy="416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2 марта 2016 года.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15.40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(время для свободной игры)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 smtClean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Сюжетно ролевая игра «Угощение для чебурашки»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 smtClean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Игра появилась после чтения сказки  Корнея Чуковского «Муха  - Цокотуха»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dirty="0">
                <a:solidFill>
                  <a:srgbClr val="9933FF"/>
                </a:solidFill>
              </a:rPr>
              <a:t> </a:t>
            </a:r>
          </a:p>
        </p:txBody>
      </p:sp>
      <p:pic>
        <p:nvPicPr>
          <p:cNvPr id="3074" name="Picture 2" descr="F:\DSCF8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1" y="1196752"/>
            <a:ext cx="6552727" cy="49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5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04664"/>
            <a:ext cx="2376264" cy="6540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9933FF"/>
                </a:solidFill>
                <a:latin typeface="Monotype Corsiva" panose="03010101010201010101" pitchFamily="66" charset="0"/>
              </a:rPr>
              <a:t>                                            Групповая</a:t>
            </a:r>
            <a:endParaRPr lang="ru-RU" i="1" dirty="0">
              <a:solidFill>
                <a:srgbClr val="9933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55406" y="1340769"/>
            <a:ext cx="1728192" cy="416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1 марта 2016 года.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9.30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(время для свободной игры)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 smtClean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Сюжетно ролевая игра «Больница»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 smtClean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Игра появилась после проведения медсестрой  антропометрии в группе.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dirty="0">
                <a:solidFill>
                  <a:srgbClr val="9933FF"/>
                </a:solidFill>
              </a:rPr>
              <a:t> </a:t>
            </a:r>
          </a:p>
        </p:txBody>
      </p:sp>
      <p:pic>
        <p:nvPicPr>
          <p:cNvPr id="4098" name="Picture 2" descr="F:\DSCF8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1923"/>
            <a:ext cx="6576729" cy="493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1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04664"/>
            <a:ext cx="2376264" cy="6540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9933FF"/>
                </a:solidFill>
                <a:latin typeface="Monotype Corsiva" panose="03010101010201010101" pitchFamily="66" charset="0"/>
              </a:rPr>
              <a:t>                                            Групповая</a:t>
            </a:r>
            <a:endParaRPr lang="ru-RU" i="1" dirty="0">
              <a:solidFill>
                <a:srgbClr val="9933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55406" y="1340769"/>
            <a:ext cx="1728192" cy="416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4 марта 2016 года.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16.15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 smtClean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развлечение 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«День рождение Петушка».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 smtClean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Развлечение было запланировано заранее, с целью  подведения  итогов по теме недели «Посуда»</a:t>
            </a: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 smtClean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dirty="0">
                <a:solidFill>
                  <a:srgbClr val="9933FF"/>
                </a:solidFill>
              </a:rPr>
              <a:t> </a:t>
            </a:r>
          </a:p>
        </p:txBody>
      </p:sp>
      <p:pic>
        <p:nvPicPr>
          <p:cNvPr id="5122" name="Picture 2" descr="F:\DSCF8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6809613" cy="51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1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661948"/>
            <a:ext cx="2376264" cy="6540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9933FF"/>
                </a:solidFill>
                <a:latin typeface="Monotype Corsiva" panose="03010101010201010101" pitchFamily="66" charset="0"/>
              </a:rPr>
              <a:t>                                            Групповая</a:t>
            </a:r>
            <a:endParaRPr lang="ru-RU" i="1" dirty="0">
              <a:solidFill>
                <a:srgbClr val="9933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68144" y="1772816"/>
            <a:ext cx="244827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4 марта 2016 года.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8.20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(время утреннего приёма детей)</a:t>
            </a: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 smtClean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>
                <a:solidFill>
                  <a:srgbClr val="9933FF"/>
                </a:solidFill>
                <a:latin typeface="Monotype Corsiva" pitchFamily="66" charset="0"/>
              </a:rPr>
              <a:t>Свободная деятельность ребёнка  в </a:t>
            </a: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 «Уголке  </a:t>
            </a:r>
            <a:r>
              <a:rPr lang="ru-RU" altLang="ru-RU" sz="1600" i="1" dirty="0">
                <a:solidFill>
                  <a:srgbClr val="9933FF"/>
                </a:solidFill>
                <a:latin typeface="Monotype Corsiva" pitchFamily="66" charset="0"/>
              </a:rPr>
              <a:t>у</a:t>
            </a: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единения».</a:t>
            </a: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 smtClean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1600" i="1" dirty="0" smtClean="0">
                <a:solidFill>
                  <a:srgbClr val="9933FF"/>
                </a:solidFill>
                <a:latin typeface="Monotype Corsiva" pitchFamily="66" charset="0"/>
              </a:rPr>
              <a:t>Ребёнок  уединился в результате заинтересованности новой книгой.</a:t>
            </a: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 smtClean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600" i="1" dirty="0">
              <a:solidFill>
                <a:srgbClr val="9933FF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dirty="0">
                <a:solidFill>
                  <a:srgbClr val="9933FF"/>
                </a:solidFill>
              </a:rPr>
              <a:t> </a:t>
            </a:r>
          </a:p>
        </p:txBody>
      </p:sp>
      <p:pic>
        <p:nvPicPr>
          <p:cNvPr id="6146" name="Picture 2" descr="F:\DSCF8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796"/>
            <a:ext cx="4914545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47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221</Words>
  <Application>Microsoft Office PowerPoint</Application>
  <PresentationFormat>Экран (4:3)</PresentationFormat>
  <Paragraphs>99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Презентация PowerPoint</vt:lpstr>
      <vt:lpstr>Групповая</vt:lpstr>
      <vt:lpstr>                                            Групповая</vt:lpstr>
      <vt:lpstr>                                            Групповая</vt:lpstr>
      <vt:lpstr>                                            Групповая</vt:lpstr>
      <vt:lpstr>                                            Групповая</vt:lpstr>
      <vt:lpstr>                                            Групповая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Ёлочка</dc:title>
  <dc:creator>Muzey</dc:creator>
  <cp:lastModifiedBy>new</cp:lastModifiedBy>
  <cp:revision>16</cp:revision>
  <dcterms:created xsi:type="dcterms:W3CDTF">2012-12-17T01:27:04Z</dcterms:created>
  <dcterms:modified xsi:type="dcterms:W3CDTF">2020-11-02T01:20:52Z</dcterms:modified>
</cp:coreProperties>
</file>