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979C1-3937-4BAF-A440-AEDAD5E2D94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FE7C23-B1AF-40A0-88CE-912106B96D86}" type="pres">
      <dgm:prSet presAssocID="{D58979C1-3937-4BAF-A440-AEDAD5E2D9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5BB59-D305-49D0-B0C7-E02265B8B402}" type="presOf" srcId="{D58979C1-3937-4BAF-A440-AEDAD5E2D94D}" destId="{8EFE7C23-B1AF-40A0-88CE-912106B96D86}" srcOrd="0" destOrd="0" presId="urn:microsoft.com/office/officeart/2005/8/layout/default#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A533B-C7A2-435A-9877-2540A53940E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9C17-4BFB-4FAF-95B9-60634D30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4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19D6AD-2337-40B6-8938-F918E5C0D81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4F1374-AC72-4F4B-8CFD-4165D92E1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071810"/>
            <a:ext cx="5886448" cy="1894362"/>
          </a:xfrm>
        </p:spPr>
        <p:txBody>
          <a:bodyPr/>
          <a:lstStyle/>
          <a:p>
            <a:pPr algn="ctr"/>
            <a:r>
              <a:rPr lang="ru-RU" dirty="0" smtClean="0"/>
              <a:t>«маленькая жизнь в детском саду».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Детский сад , детский сад!                                        Малыши туда спешат.                                        Детки в садике живут,                                         Здесь играют и поют 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ртем\Desktop\для группы вьюнок (2)\Фото2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52478" y="-309589"/>
            <a:ext cx="3143272" cy="4191030"/>
          </a:xfrm>
          <a:prstGeom prst="rect">
            <a:avLst/>
          </a:prstGeom>
          <a:noFill/>
        </p:spPr>
      </p:pic>
      <p:pic>
        <p:nvPicPr>
          <p:cNvPr id="9219" name="Picture 3" descr="C:\Users\артем\Desktop\для группы вьюнок (2)\Фото2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71810"/>
            <a:ext cx="3350763" cy="34860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128586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Свежий воздух малышам Нужен и полезен!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21481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Очень весело гулять нам!               И никаких болезней!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ртем\Desktop\для группы вьюнок (2)\Фото2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00042"/>
            <a:ext cx="3143273" cy="5544809"/>
          </a:xfrm>
          <a:prstGeom prst="rect">
            <a:avLst/>
          </a:prstGeom>
          <a:noFill/>
        </p:spPr>
      </p:pic>
      <p:pic>
        <p:nvPicPr>
          <p:cNvPr id="10243" name="Picture 3" descr="C:\Users\артем\Desktop\для группы вьюнок (2)\Фото2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50133" y="-178619"/>
            <a:ext cx="2571768" cy="3929090"/>
          </a:xfrm>
          <a:prstGeom prst="rect">
            <a:avLst/>
          </a:prstGeom>
          <a:noFill/>
        </p:spPr>
      </p:pic>
      <p:pic>
        <p:nvPicPr>
          <p:cNvPr id="10244" name="Picture 4" descr="C:\Users\артем\Desktop\для группы вьюнок (2)\Фото2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4049719" cy="303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тем\Desktop\для группы вьюнок (2)\Фото2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85413" y="-128213"/>
            <a:ext cx="3340901" cy="4454535"/>
          </a:xfrm>
          <a:prstGeom prst="rect">
            <a:avLst/>
          </a:prstGeom>
          <a:noFill/>
        </p:spPr>
      </p:pic>
      <p:pic>
        <p:nvPicPr>
          <p:cNvPr id="11267" name="Picture 3" descr="C:\Users\артем\Desktop\для группы вьюнок (2)\IMG_20140404_104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86058"/>
            <a:ext cx="4643469" cy="35004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92867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 здоровым, крепким быть, надо развиваться .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50057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 для тела и души Спортом заниматься!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ртем\Desktop\для группы вьюнок (2)\Фото2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000396" cy="4000528"/>
          </a:xfrm>
          <a:prstGeom prst="rect">
            <a:avLst/>
          </a:prstGeom>
          <a:noFill/>
        </p:spPr>
      </p:pic>
      <p:pic>
        <p:nvPicPr>
          <p:cNvPr id="12292" name="Picture 4" descr="C:\Users\артем\Desktop\для группы вьюнок (2)\IMG_20140403_16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86124"/>
            <a:ext cx="5009624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114298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танцуем и поем ,                      очень весело живем !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ртем\Desktop\для группы вьюнок (2)\Фото2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428605"/>
            <a:ext cx="3929089" cy="2946816"/>
          </a:xfrm>
          <a:prstGeom prst="rect">
            <a:avLst/>
          </a:prstGeom>
          <a:noFill/>
        </p:spPr>
      </p:pic>
      <p:pic>
        <p:nvPicPr>
          <p:cNvPr id="13315" name="Picture 3" descr="C:\Users\артем\Desktop\для группы вьюнок (2)\Фото2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2554289" cy="3405719"/>
          </a:xfrm>
          <a:prstGeom prst="rect">
            <a:avLst/>
          </a:prstGeom>
          <a:noFill/>
        </p:spPr>
      </p:pic>
      <p:pic>
        <p:nvPicPr>
          <p:cNvPr id="13316" name="Picture 4" descr="C:\Users\артем\Desktop\для группы вьюнок (2)\Фото2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65976" y="3077374"/>
            <a:ext cx="2967025" cy="39560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107154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Поиграли , порезвились, Пообедать мы решили. Вкусно здесь готовят нам, Слава нашим поварам!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ртем\Desktop\для группы вьюнок (2)\Фото2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2893238" cy="3857652"/>
          </a:xfrm>
          <a:prstGeom prst="rect">
            <a:avLst/>
          </a:prstGeom>
          <a:noFill/>
        </p:spPr>
      </p:pic>
      <p:pic>
        <p:nvPicPr>
          <p:cNvPr id="14339" name="Picture 3" descr="C:\Users\артем\Desktop\для группы вьюнок (2)\Фото2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2428868"/>
            <a:ext cx="3107934" cy="41439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92867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Тихо днем ,ведь детки  спят ,          Сном загадочным и сладким,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07207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носики сопят,                    В теплых маленьких кроватках.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452000" cy="756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Коллективная работа : малыши вместе с воспитателем готовят поздравление, в честь праздника, для своих мам. </a:t>
            </a:r>
            <a:endParaRPr lang="ru-RU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57200" y="1600201"/>
          <a:ext cx="3829048" cy="225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ртем\Desktop\для группы вьюнок (2)\Фото22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978256"/>
            <a:ext cx="2824852" cy="2475079"/>
          </a:xfrm>
          <a:prstGeom prst="rect">
            <a:avLst/>
          </a:prstGeom>
          <a:noFill/>
        </p:spPr>
      </p:pic>
      <p:pic>
        <p:nvPicPr>
          <p:cNvPr id="1027" name="Picture 3" descr="C:\Users\артем\Desktop\для группы вьюнок (2)\Фото22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7" y="1571611"/>
            <a:ext cx="3357586" cy="481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52000" cy="756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артем\Desktop\для группы вьюнок (2)\Фото22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357586" cy="2643206"/>
          </a:xfrm>
          <a:prstGeom prst="rect">
            <a:avLst/>
          </a:prstGeom>
          <a:noFill/>
        </p:spPr>
      </p:pic>
      <p:pic>
        <p:nvPicPr>
          <p:cNvPr id="2051" name="Picture 3" descr="C:\Users\артем\Desktop\для группы вьюнок (2)\Фото2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794"/>
            <a:ext cx="3895719" cy="5500726"/>
          </a:xfrm>
          <a:prstGeom prst="rect">
            <a:avLst/>
          </a:prstGeom>
          <a:noFill/>
        </p:spPr>
      </p:pic>
      <p:pic>
        <p:nvPicPr>
          <p:cNvPr id="2052" name="Picture 4" descr="C:\Users\артем\Desktop\для группы вьюнок (2)\Фото2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3357586" cy="259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7452000" cy="756000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Конструирование</a:t>
            </a:r>
            <a:r>
              <a:rPr lang="ru-RU" dirty="0" smtClean="0"/>
              <a:t> :</a:t>
            </a:r>
            <a:r>
              <a:rPr lang="ru-RU" sz="2000" dirty="0" smtClean="0"/>
              <a:t> «Машина для матрешки».</a:t>
            </a:r>
            <a:endParaRPr lang="ru-RU" dirty="0"/>
          </a:p>
        </p:txBody>
      </p:sp>
      <p:pic>
        <p:nvPicPr>
          <p:cNvPr id="3074" name="Picture 2" descr="C:\Users\артем\Desktop\для группы вьюнок (2)\Фото21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2357454" cy="3143272"/>
          </a:xfrm>
          <a:prstGeom prst="rect">
            <a:avLst/>
          </a:prstGeom>
          <a:noFill/>
        </p:spPr>
      </p:pic>
      <p:pic>
        <p:nvPicPr>
          <p:cNvPr id="3075" name="Picture 3" descr="C:\Users\артем\Desktop\для группы вьюнок (2)\Фото2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71744"/>
            <a:ext cx="2392349" cy="3143272"/>
          </a:xfrm>
          <a:prstGeom prst="rect">
            <a:avLst/>
          </a:prstGeom>
          <a:noFill/>
        </p:spPr>
      </p:pic>
      <p:pic>
        <p:nvPicPr>
          <p:cNvPr id="3076" name="Picture 4" descr="C:\Users\артем\Desktop\для группы вьюнок (2)\Фото2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71744"/>
            <a:ext cx="2428892" cy="314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Рисование :Первое знакомство малышей с красками.</a:t>
            </a:r>
            <a:endParaRPr lang="ru-RU" sz="2000" dirty="0">
              <a:latin typeface="+mn-lt"/>
            </a:endParaRPr>
          </a:p>
        </p:txBody>
      </p:sp>
      <p:pic>
        <p:nvPicPr>
          <p:cNvPr id="4098" name="Picture 2" descr="C:\Users\артем\Desktop\для группы вьюнок (2)\Фото21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2286014" cy="2989404"/>
          </a:xfrm>
          <a:prstGeom prst="rect">
            <a:avLst/>
          </a:prstGeom>
          <a:noFill/>
        </p:spPr>
      </p:pic>
      <p:pic>
        <p:nvPicPr>
          <p:cNvPr id="4099" name="Picture 3" descr="C:\Users\артем\Desktop\для группы вьюнок (2)\Фото2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14620"/>
            <a:ext cx="2369082" cy="3071835"/>
          </a:xfrm>
          <a:prstGeom prst="rect">
            <a:avLst/>
          </a:prstGeom>
          <a:noFill/>
        </p:spPr>
      </p:pic>
      <p:pic>
        <p:nvPicPr>
          <p:cNvPr id="4100" name="Picture 4" descr="C:\Users\артем\Desktop\для группы вьюнок (2)\Фото2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14620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ртем\Desktop\для группы вьюнок (2)\Фото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2500329" cy="3366515"/>
          </a:xfrm>
          <a:prstGeom prst="rect">
            <a:avLst/>
          </a:prstGeom>
          <a:noFill/>
        </p:spPr>
      </p:pic>
      <p:pic>
        <p:nvPicPr>
          <p:cNvPr id="5124" name="Picture 4" descr="C:\Users\артем\Desktop\для группы вьюнок (2)\Фото219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2500330" cy="3357586"/>
          </a:xfrm>
          <a:prstGeom prst="rect">
            <a:avLst/>
          </a:prstGeom>
          <a:noFill/>
        </p:spPr>
      </p:pic>
      <p:pic>
        <p:nvPicPr>
          <p:cNvPr id="5125" name="Picture 5" descr="C:\Users\артем\Desktop\для группы вьюнок (2)\Фото2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428868"/>
            <a:ext cx="2500330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Лепка из соленого теста: думаем, лепим ,творим!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ртем\Desktop\для группы вьюнок (2)\Фото2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143404" cy="3182615"/>
          </a:xfrm>
          <a:prstGeom prst="rect">
            <a:avLst/>
          </a:prstGeom>
          <a:noFill/>
        </p:spPr>
      </p:pic>
      <p:pic>
        <p:nvPicPr>
          <p:cNvPr id="6147" name="Picture 3" descr="C:\Users\артем\Desktop\для группы вьюнок (2)\Фото2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76773" y="2395533"/>
            <a:ext cx="3269462" cy="4479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114298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с водой , самые любимые 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ртем\Desktop\для группы вьюнок (2)\Фото2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185227" cy="3786214"/>
          </a:xfrm>
          <a:prstGeom prst="rect">
            <a:avLst/>
          </a:prstGeom>
          <a:noFill/>
        </p:spPr>
      </p:pic>
      <p:pic>
        <p:nvPicPr>
          <p:cNvPr id="7171" name="Picture 3" descr="C:\Users\артем\Desktop\для группы вьюнок (2)\Фото2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25733" y="2260823"/>
            <a:ext cx="3521561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92867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играем целый день ,                  И нам совсем это не лень!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7207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детском садике прекрасно, Отдыхают дети классно !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тем\Desktop\для группы вьюнок (2)\Фото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1"/>
            <a:ext cx="3060404" cy="4071966"/>
          </a:xfrm>
          <a:prstGeom prst="rect">
            <a:avLst/>
          </a:prstGeom>
          <a:noFill/>
        </p:spPr>
      </p:pic>
      <p:pic>
        <p:nvPicPr>
          <p:cNvPr id="8195" name="Picture 3" descr="C:\Users\артем\Desktop\для группы вьюнок (2)\Фото2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2911479" cy="3881972"/>
          </a:xfrm>
          <a:prstGeom prst="rect">
            <a:avLst/>
          </a:prstGeom>
          <a:noFill/>
        </p:spPr>
      </p:pic>
      <p:pic>
        <p:nvPicPr>
          <p:cNvPr id="8196" name="Picture 4" descr="C:\Users\артем\Desktop\для группы вьюнок (2)\Фото2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2986185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78632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 будем мы скучать,          Сразу станем мы играть!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471488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детском садике у нас                                Игр много, и все класс!                             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622</TotalTime>
  <Words>202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«маленькая жизнь в детском саду».</vt:lpstr>
      <vt:lpstr>Коллективная работа : малыши вместе с воспитателем готовят поздравление, в честь праздника, для своих мам. </vt:lpstr>
      <vt:lpstr> </vt:lpstr>
      <vt:lpstr>Конструирование : «Машина для матрешки».</vt:lpstr>
      <vt:lpstr>Рисование :Первое знакомство малышей с красками.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new</cp:lastModifiedBy>
  <cp:revision>64</cp:revision>
  <dcterms:created xsi:type="dcterms:W3CDTF">2020-11-02T07:54:25Z</dcterms:created>
  <dcterms:modified xsi:type="dcterms:W3CDTF">2020-11-09T07:40:41Z</dcterms:modified>
</cp:coreProperties>
</file>