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 по запросу &quot;детский зимний пейзаж для презентации&quot;&quot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66"/>
                </a:solidFill>
                <a:latin typeface="Georgia" pitchFamily="18" charset="0"/>
              </a:rPr>
              <a:t>АКЦИЯ «НАКОРМИ ПТИЦ»</a:t>
            </a:r>
            <a:endParaRPr lang="ru-RU" b="1" i="1" dirty="0">
              <a:solidFill>
                <a:srgbClr val="000066"/>
              </a:solidFill>
              <a:latin typeface="Georgia" pitchFamily="18" charset="0"/>
            </a:endParaRPr>
          </a:p>
        </p:txBody>
      </p:sp>
      <p:pic>
        <p:nvPicPr>
          <p:cNvPr id="8" name="Рисунок 7" descr="C:\Users\hp\Desktop\Акция Накорми птиц\DSCN25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00174"/>
            <a:ext cx="6357982" cy="4572032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 по запросу &quot;детский зимний пейзаж для презентации&quot;&quot;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C:\Users\hp\Desktop\Акция Накорми птиц\DSCN258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285729"/>
            <a:ext cx="4357718" cy="3143272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6" name="Рисунок 5" descr="C:\Users\hp\Desktop\Акция Накорми птиц\DSCN257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571876"/>
            <a:ext cx="4357718" cy="3114679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 по запросу &quot;детский зимний пейзаж для презентации&quot;&quot;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hp\Desktop\Акция Накорми птиц\DSCN25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3714776" cy="2928958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6" name="Содержимое 5" descr="C:\Users\hp\Desktop\Акция Накорми птиц\DSCN2582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00438"/>
            <a:ext cx="3714775" cy="2928958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7" name="Рисунок 6" descr="C:\Users\hp\Desktop\Акция Накорми птиц\DSCN258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142984"/>
            <a:ext cx="3714776" cy="2928958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 по запросу &quot;детский зимний пейзаж для презентации&quot;&quot;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C:\Users\hp\Desktop\Акция Накорми птиц\DSCN258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4071966" cy="3143272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6" name="Рисунок 5" descr="C:\Users\hp\Desktop\Акция Накорми птиц\DSCN258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229100" cy="3171825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 по запросу &quot;детский зимний пейзаж для презентации&quot;&quot;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hp\Desktop\Акция Накорми птиц\DSCN25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876"/>
            <a:ext cx="4143404" cy="3000396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6" name="Рисунок 5" descr="C:\Users\hp\Desktop\Акция Накорми птиц\DSCN25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04"/>
            <a:ext cx="4143404" cy="3000396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 по запросу &quot;детский зимний пейзаж для презентации&quot;&quot;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hp\Desktop\Акция Накорми птиц\DSCN25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14884"/>
            <a:ext cx="2714644" cy="18573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9" name="Рисунок 8" descr="C:\Users\hp\Desktop\Акция Накорми птиц\DSCN259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357298"/>
            <a:ext cx="2428892" cy="171451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0" name="Рисунок 9" descr="C:\Users\hp\Desktop\Акция Накорми птиц\DSCN259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928934"/>
            <a:ext cx="2357454" cy="1643074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1" name="Рисунок 10" descr="C:\Users\hp\Desktop\Акция Накорми птиц\DSCN259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142852"/>
            <a:ext cx="2500330" cy="1571636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285720" y="214290"/>
            <a:ext cx="3643338" cy="650085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5600" b="1" i="1" dirty="0" smtClean="0">
                <a:solidFill>
                  <a:srgbClr val="000066"/>
                </a:solidFill>
                <a:latin typeface="Georgia" pitchFamily="18" charset="0"/>
              </a:rPr>
              <a:t>ПОКОРМИТЕ </a:t>
            </a:r>
            <a:r>
              <a:rPr lang="ru-RU" sz="5600" b="1" i="1" dirty="0" smtClean="0">
                <a:solidFill>
                  <a:srgbClr val="000066"/>
                </a:solidFill>
                <a:latin typeface="Georgia" pitchFamily="18" charset="0"/>
              </a:rPr>
              <a:t>ПТИЦ</a:t>
            </a:r>
          </a:p>
          <a:p>
            <a:pPr algn="ctr">
              <a:lnSpc>
                <a:spcPct val="160000"/>
              </a:lnSpc>
              <a:buNone/>
            </a:pPr>
            <a:endParaRPr lang="ru-RU" sz="3000" dirty="0" smtClean="0"/>
          </a:p>
          <a:p>
            <a:pPr algn="ctr">
              <a:lnSpc>
                <a:spcPct val="160000"/>
              </a:lnSpc>
              <a:buNone/>
            </a:pPr>
            <a:r>
              <a:rPr lang="ru-RU" sz="4400" b="1" dirty="0" smtClean="0"/>
              <a:t> </a:t>
            </a:r>
            <a:r>
              <a:rPr lang="ru-RU" sz="4800" b="1" dirty="0" smtClean="0">
                <a:latin typeface="Georgia" pitchFamily="18" charset="0"/>
              </a:rPr>
              <a:t>Покормите птиц зимой. </a:t>
            </a:r>
            <a:endParaRPr lang="ru-RU" sz="4800" b="1" dirty="0" smtClean="0">
              <a:latin typeface="Georgia" pitchFamily="18" charset="0"/>
            </a:endParaRPr>
          </a:p>
          <a:p>
            <a:pPr algn="ctr">
              <a:lnSpc>
                <a:spcPct val="160000"/>
              </a:lnSpc>
              <a:buNone/>
            </a:pPr>
            <a:r>
              <a:rPr lang="ru-RU" sz="4800" b="1" dirty="0" smtClean="0">
                <a:latin typeface="Georgia" pitchFamily="18" charset="0"/>
              </a:rPr>
              <a:t>Пусть </a:t>
            </a:r>
            <a:r>
              <a:rPr lang="ru-RU" sz="4800" b="1" dirty="0" smtClean="0">
                <a:latin typeface="Georgia" pitchFamily="18" charset="0"/>
              </a:rPr>
              <a:t>со всех концов </a:t>
            </a:r>
            <a:endParaRPr lang="ru-RU" sz="4800" b="1" dirty="0" smtClean="0">
              <a:latin typeface="Georgia" pitchFamily="18" charset="0"/>
            </a:endParaRPr>
          </a:p>
          <a:p>
            <a:pPr algn="ctr">
              <a:lnSpc>
                <a:spcPct val="160000"/>
              </a:lnSpc>
              <a:buNone/>
            </a:pPr>
            <a:r>
              <a:rPr lang="ru-RU" sz="4800" b="1" dirty="0" smtClean="0">
                <a:latin typeface="Georgia" pitchFamily="18" charset="0"/>
              </a:rPr>
              <a:t>К </a:t>
            </a:r>
            <a:r>
              <a:rPr lang="ru-RU" sz="4800" b="1" dirty="0" smtClean="0">
                <a:latin typeface="Georgia" pitchFamily="18" charset="0"/>
              </a:rPr>
              <a:t>вам слетятся, как домой, </a:t>
            </a:r>
            <a:endParaRPr lang="ru-RU" sz="4800" b="1" dirty="0" smtClean="0">
              <a:latin typeface="Georgia" pitchFamily="18" charset="0"/>
            </a:endParaRPr>
          </a:p>
          <a:p>
            <a:pPr algn="ctr">
              <a:lnSpc>
                <a:spcPct val="160000"/>
              </a:lnSpc>
              <a:buNone/>
            </a:pPr>
            <a:r>
              <a:rPr lang="ru-RU" sz="4800" b="1" dirty="0" smtClean="0">
                <a:latin typeface="Georgia" pitchFamily="18" charset="0"/>
              </a:rPr>
              <a:t>Стайки </a:t>
            </a:r>
            <a:r>
              <a:rPr lang="ru-RU" sz="4800" b="1" dirty="0" smtClean="0">
                <a:latin typeface="Georgia" pitchFamily="18" charset="0"/>
              </a:rPr>
              <a:t>на крыльцо. </a:t>
            </a:r>
            <a:endParaRPr lang="ru-RU" sz="4800" b="1" dirty="0" smtClean="0">
              <a:latin typeface="Georgia" pitchFamily="18" charset="0"/>
            </a:endParaRPr>
          </a:p>
          <a:p>
            <a:pPr algn="ctr">
              <a:lnSpc>
                <a:spcPct val="160000"/>
              </a:lnSpc>
              <a:buNone/>
            </a:pPr>
            <a:r>
              <a:rPr lang="ru-RU" sz="4800" b="1" dirty="0" smtClean="0">
                <a:latin typeface="Georgia" pitchFamily="18" charset="0"/>
              </a:rPr>
              <a:t>Не </a:t>
            </a:r>
            <a:r>
              <a:rPr lang="ru-RU" sz="4800" b="1" dirty="0" smtClean="0">
                <a:latin typeface="Georgia" pitchFamily="18" charset="0"/>
              </a:rPr>
              <a:t>богаты их корма. </a:t>
            </a:r>
            <a:endParaRPr lang="ru-RU" sz="4800" b="1" dirty="0" smtClean="0">
              <a:latin typeface="Georgia" pitchFamily="18" charset="0"/>
            </a:endParaRPr>
          </a:p>
          <a:p>
            <a:pPr algn="ctr">
              <a:lnSpc>
                <a:spcPct val="160000"/>
              </a:lnSpc>
              <a:buNone/>
            </a:pPr>
            <a:r>
              <a:rPr lang="ru-RU" sz="4800" b="1" dirty="0" smtClean="0">
                <a:latin typeface="Georgia" pitchFamily="18" charset="0"/>
              </a:rPr>
              <a:t>Горсть </a:t>
            </a:r>
            <a:r>
              <a:rPr lang="ru-RU" sz="4800" b="1" dirty="0" smtClean="0">
                <a:latin typeface="Georgia" pitchFamily="18" charset="0"/>
              </a:rPr>
              <a:t>зерна нужна</a:t>
            </a:r>
            <a:r>
              <a:rPr lang="ru-RU" sz="4800" b="1" dirty="0" smtClean="0">
                <a:latin typeface="Georgia" pitchFamily="18" charset="0"/>
              </a:rPr>
              <a:t>,</a:t>
            </a:r>
          </a:p>
          <a:p>
            <a:pPr algn="ctr">
              <a:lnSpc>
                <a:spcPct val="160000"/>
              </a:lnSpc>
              <a:buNone/>
            </a:pPr>
            <a:r>
              <a:rPr lang="ru-RU" sz="4800" b="1" dirty="0" smtClean="0">
                <a:latin typeface="Georgia" pitchFamily="18" charset="0"/>
              </a:rPr>
              <a:t> </a:t>
            </a:r>
            <a:r>
              <a:rPr lang="ru-RU" sz="4800" b="1" dirty="0" smtClean="0">
                <a:latin typeface="Georgia" pitchFamily="18" charset="0"/>
              </a:rPr>
              <a:t>Горсть одна — И не страшна </a:t>
            </a:r>
            <a:endParaRPr lang="ru-RU" sz="4800" b="1" dirty="0" smtClean="0">
              <a:latin typeface="Georgia" pitchFamily="18" charset="0"/>
            </a:endParaRPr>
          </a:p>
          <a:p>
            <a:pPr algn="ctr">
              <a:lnSpc>
                <a:spcPct val="160000"/>
              </a:lnSpc>
              <a:buNone/>
            </a:pPr>
            <a:r>
              <a:rPr lang="ru-RU" sz="4800" b="1" dirty="0" smtClean="0">
                <a:latin typeface="Georgia" pitchFamily="18" charset="0"/>
              </a:rPr>
              <a:t>Будет </a:t>
            </a:r>
            <a:r>
              <a:rPr lang="ru-RU" sz="4800" b="1" dirty="0" smtClean="0">
                <a:latin typeface="Georgia" pitchFamily="18" charset="0"/>
              </a:rPr>
              <a:t>им зима</a:t>
            </a:r>
            <a:r>
              <a:rPr lang="ru-RU" sz="4800" b="1" dirty="0" smtClean="0">
                <a:latin typeface="Georgia" pitchFamily="18" charset="0"/>
              </a:rPr>
              <a:t>.</a:t>
            </a:r>
          </a:p>
          <a:p>
            <a:pPr algn="ctr">
              <a:lnSpc>
                <a:spcPct val="160000"/>
              </a:lnSpc>
              <a:buNone/>
            </a:pPr>
            <a:r>
              <a:rPr lang="ru-RU" sz="4800" b="1" dirty="0" smtClean="0">
                <a:latin typeface="Georgia" pitchFamily="18" charset="0"/>
              </a:rPr>
              <a:t> </a:t>
            </a:r>
            <a:r>
              <a:rPr lang="ru-RU" sz="4800" b="1" dirty="0" smtClean="0">
                <a:latin typeface="Georgia" pitchFamily="18" charset="0"/>
              </a:rPr>
              <a:t>Сколько гибнет их — не счесть</a:t>
            </a:r>
            <a:r>
              <a:rPr lang="ru-RU" sz="4800" b="1" dirty="0" smtClean="0">
                <a:latin typeface="Georgia" pitchFamily="18" charset="0"/>
              </a:rPr>
              <a:t>,</a:t>
            </a:r>
          </a:p>
          <a:p>
            <a:pPr algn="ctr">
              <a:lnSpc>
                <a:spcPct val="160000"/>
              </a:lnSpc>
              <a:buNone/>
            </a:pPr>
            <a:r>
              <a:rPr lang="ru-RU" sz="4800" b="1" dirty="0" smtClean="0">
                <a:latin typeface="Georgia" pitchFamily="18" charset="0"/>
              </a:rPr>
              <a:t> </a:t>
            </a:r>
            <a:r>
              <a:rPr lang="ru-RU" sz="4800" b="1" dirty="0" smtClean="0">
                <a:latin typeface="Georgia" pitchFamily="18" charset="0"/>
              </a:rPr>
              <a:t>Видеть тяжело. </a:t>
            </a:r>
            <a:endParaRPr lang="ru-RU" sz="4800" b="1" dirty="0" smtClean="0">
              <a:latin typeface="Georgia" pitchFamily="18" charset="0"/>
            </a:endParaRPr>
          </a:p>
          <a:p>
            <a:pPr algn="ctr">
              <a:lnSpc>
                <a:spcPct val="160000"/>
              </a:lnSpc>
              <a:buNone/>
            </a:pPr>
            <a:r>
              <a:rPr lang="ru-RU" sz="4800" b="1" dirty="0" smtClean="0">
                <a:latin typeface="Georgia" pitchFamily="18" charset="0"/>
              </a:rPr>
              <a:t>А </a:t>
            </a:r>
            <a:r>
              <a:rPr lang="ru-RU" sz="4800" b="1" dirty="0" smtClean="0">
                <a:latin typeface="Georgia" pitchFamily="18" charset="0"/>
              </a:rPr>
              <a:t>ведь в нашем сердце есть </a:t>
            </a:r>
            <a:endParaRPr lang="ru-RU" sz="4800" b="1" dirty="0" smtClean="0">
              <a:latin typeface="Georgia" pitchFamily="18" charset="0"/>
            </a:endParaRPr>
          </a:p>
          <a:p>
            <a:pPr algn="ctr">
              <a:lnSpc>
                <a:spcPct val="160000"/>
              </a:lnSpc>
              <a:buNone/>
            </a:pPr>
            <a:r>
              <a:rPr lang="ru-RU" sz="4800" b="1" dirty="0" smtClean="0">
                <a:latin typeface="Georgia" pitchFamily="18" charset="0"/>
              </a:rPr>
              <a:t>И </a:t>
            </a:r>
            <a:r>
              <a:rPr lang="ru-RU" sz="4800" b="1" dirty="0" smtClean="0">
                <a:latin typeface="Georgia" pitchFamily="18" charset="0"/>
              </a:rPr>
              <a:t>для птиц тепло. </a:t>
            </a:r>
            <a:endParaRPr lang="ru-RU" sz="4800" b="1" dirty="0" smtClean="0">
              <a:latin typeface="Georgia" pitchFamily="18" charset="0"/>
            </a:endParaRPr>
          </a:p>
          <a:p>
            <a:pPr algn="ctr">
              <a:lnSpc>
                <a:spcPct val="160000"/>
              </a:lnSpc>
              <a:buNone/>
            </a:pPr>
            <a:r>
              <a:rPr lang="ru-RU" sz="4800" b="1" dirty="0" smtClean="0">
                <a:latin typeface="Georgia" pitchFamily="18" charset="0"/>
              </a:rPr>
              <a:t>Разве </a:t>
            </a:r>
            <a:r>
              <a:rPr lang="ru-RU" sz="4800" b="1" dirty="0" smtClean="0">
                <a:latin typeface="Georgia" pitchFamily="18" charset="0"/>
              </a:rPr>
              <a:t>можно забывать: </a:t>
            </a:r>
            <a:endParaRPr lang="ru-RU" sz="4800" b="1" dirty="0" smtClean="0">
              <a:latin typeface="Georgia" pitchFamily="18" charset="0"/>
            </a:endParaRPr>
          </a:p>
          <a:p>
            <a:pPr algn="ctr">
              <a:lnSpc>
                <a:spcPct val="160000"/>
              </a:lnSpc>
              <a:buNone/>
            </a:pPr>
            <a:r>
              <a:rPr lang="ru-RU" sz="4800" b="1" dirty="0" smtClean="0">
                <a:latin typeface="Georgia" pitchFamily="18" charset="0"/>
              </a:rPr>
              <a:t>Улететь </a:t>
            </a:r>
            <a:r>
              <a:rPr lang="ru-RU" sz="4800" b="1" dirty="0" smtClean="0">
                <a:latin typeface="Georgia" pitchFamily="18" charset="0"/>
              </a:rPr>
              <a:t>могли, </a:t>
            </a:r>
            <a:endParaRPr lang="ru-RU" sz="4800" b="1" dirty="0" smtClean="0">
              <a:latin typeface="Georgia" pitchFamily="18" charset="0"/>
            </a:endParaRPr>
          </a:p>
          <a:p>
            <a:pPr algn="ctr">
              <a:lnSpc>
                <a:spcPct val="160000"/>
              </a:lnSpc>
              <a:buNone/>
            </a:pPr>
            <a:r>
              <a:rPr lang="ru-RU" sz="4800" b="1" dirty="0" smtClean="0">
                <a:latin typeface="Georgia" pitchFamily="18" charset="0"/>
              </a:rPr>
              <a:t>А </a:t>
            </a:r>
            <a:r>
              <a:rPr lang="ru-RU" sz="4800" b="1" dirty="0" smtClean="0">
                <a:latin typeface="Georgia" pitchFamily="18" charset="0"/>
              </a:rPr>
              <a:t>остались </a:t>
            </a:r>
            <a:r>
              <a:rPr lang="ru-RU" sz="4800" b="1" dirty="0" smtClean="0">
                <a:latin typeface="Georgia" pitchFamily="18" charset="0"/>
              </a:rPr>
              <a:t>зимовать</a:t>
            </a:r>
          </a:p>
          <a:p>
            <a:pPr algn="ctr">
              <a:lnSpc>
                <a:spcPct val="160000"/>
              </a:lnSpc>
              <a:buNone/>
            </a:pPr>
            <a:r>
              <a:rPr lang="ru-RU" sz="4800" b="1" dirty="0" smtClean="0">
                <a:latin typeface="Georgia" pitchFamily="18" charset="0"/>
              </a:rPr>
              <a:t> </a:t>
            </a:r>
            <a:r>
              <a:rPr lang="ru-RU" sz="4800" b="1" dirty="0" smtClean="0">
                <a:latin typeface="Georgia" pitchFamily="18" charset="0"/>
              </a:rPr>
              <a:t>Заодно с людьми. </a:t>
            </a:r>
            <a:endParaRPr lang="ru-RU" sz="4800" b="1" dirty="0" smtClean="0">
              <a:latin typeface="Georgia" pitchFamily="18" charset="0"/>
            </a:endParaRPr>
          </a:p>
          <a:p>
            <a:pPr algn="ctr">
              <a:lnSpc>
                <a:spcPct val="160000"/>
              </a:lnSpc>
              <a:buNone/>
            </a:pPr>
            <a:r>
              <a:rPr lang="ru-RU" sz="4800" b="1" dirty="0" smtClean="0">
                <a:latin typeface="Georgia" pitchFamily="18" charset="0"/>
              </a:rPr>
              <a:t>Приучите </a:t>
            </a:r>
            <a:r>
              <a:rPr lang="ru-RU" sz="4800" b="1" dirty="0" smtClean="0">
                <a:latin typeface="Georgia" pitchFamily="18" charset="0"/>
              </a:rPr>
              <a:t>птиц в мороз </a:t>
            </a:r>
            <a:endParaRPr lang="ru-RU" sz="4800" b="1" dirty="0" smtClean="0">
              <a:latin typeface="Georgia" pitchFamily="18" charset="0"/>
            </a:endParaRPr>
          </a:p>
          <a:p>
            <a:pPr algn="ctr">
              <a:lnSpc>
                <a:spcPct val="160000"/>
              </a:lnSpc>
              <a:buNone/>
            </a:pPr>
            <a:r>
              <a:rPr lang="ru-RU" sz="4800" b="1" dirty="0" smtClean="0">
                <a:latin typeface="Georgia" pitchFamily="18" charset="0"/>
              </a:rPr>
              <a:t>К </a:t>
            </a:r>
            <a:r>
              <a:rPr lang="ru-RU" sz="4800" b="1" dirty="0" smtClean="0">
                <a:latin typeface="Georgia" pitchFamily="18" charset="0"/>
              </a:rPr>
              <a:t>своему окну, </a:t>
            </a:r>
            <a:endParaRPr lang="ru-RU" sz="4800" b="1" dirty="0" smtClean="0">
              <a:latin typeface="Georgia" pitchFamily="18" charset="0"/>
            </a:endParaRPr>
          </a:p>
          <a:p>
            <a:pPr algn="ctr">
              <a:lnSpc>
                <a:spcPct val="160000"/>
              </a:lnSpc>
              <a:buNone/>
            </a:pPr>
            <a:r>
              <a:rPr lang="ru-RU" sz="4800" b="1" dirty="0" smtClean="0">
                <a:latin typeface="Georgia" pitchFamily="18" charset="0"/>
              </a:rPr>
              <a:t>Чтоб </a:t>
            </a:r>
            <a:r>
              <a:rPr lang="ru-RU" sz="4800" b="1" dirty="0" smtClean="0">
                <a:latin typeface="Georgia" pitchFamily="18" charset="0"/>
              </a:rPr>
              <a:t>без песен не пришлось </a:t>
            </a:r>
            <a:endParaRPr lang="ru-RU" sz="4800" b="1" dirty="0" smtClean="0">
              <a:latin typeface="Georgia" pitchFamily="18" charset="0"/>
            </a:endParaRPr>
          </a:p>
          <a:p>
            <a:pPr algn="ctr">
              <a:lnSpc>
                <a:spcPct val="160000"/>
              </a:lnSpc>
              <a:buNone/>
            </a:pPr>
            <a:r>
              <a:rPr lang="ru-RU" sz="4800" b="1" dirty="0" smtClean="0">
                <a:latin typeface="Georgia" pitchFamily="18" charset="0"/>
              </a:rPr>
              <a:t>Нам </a:t>
            </a:r>
            <a:r>
              <a:rPr lang="ru-RU" sz="4800" b="1" dirty="0" smtClean="0">
                <a:latin typeface="Georgia" pitchFamily="18" charset="0"/>
              </a:rPr>
              <a:t>встречать весну. </a:t>
            </a:r>
            <a:endParaRPr lang="ru-RU" sz="4800" b="1" dirty="0" smtClean="0">
              <a:latin typeface="Georgia" pitchFamily="18" charset="0"/>
            </a:endParaRPr>
          </a:p>
          <a:p>
            <a:pPr algn="r">
              <a:lnSpc>
                <a:spcPct val="160000"/>
              </a:lnSpc>
              <a:buNone/>
            </a:pPr>
            <a:r>
              <a:rPr lang="ru-RU" sz="4800" b="1" dirty="0" smtClean="0">
                <a:latin typeface="Georgia" pitchFamily="18" charset="0"/>
              </a:rPr>
              <a:t>А</a:t>
            </a:r>
            <a:r>
              <a:rPr lang="ru-RU" sz="4800" b="1" dirty="0" smtClean="0">
                <a:latin typeface="Georgia" pitchFamily="18" charset="0"/>
              </a:rPr>
              <a:t>. Яшин</a:t>
            </a:r>
          </a:p>
          <a:p>
            <a:pPr algn="ctr">
              <a:lnSpc>
                <a:spcPct val="160000"/>
              </a:lnSpc>
              <a:buNone/>
            </a:pPr>
            <a:r>
              <a:rPr lang="ru-RU" sz="4800" dirty="0" smtClean="0">
                <a:latin typeface="Georgia" pitchFamily="18" charset="0"/>
              </a:rPr>
              <a:t> </a:t>
            </a:r>
          </a:p>
          <a:p>
            <a:pPr>
              <a:lnSpc>
                <a:spcPct val="160000"/>
              </a:lnSpc>
            </a:pPr>
            <a:endParaRPr lang="ru-RU" sz="19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 по запросу &quot;детский зимний пейзаж для презентации&quot;&quot;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C:\Users\hp\Desktop\Акция Накорми птиц\DSCN258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928670"/>
            <a:ext cx="6072229" cy="4525963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105</Words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АКЦИЯ «НАКОРМИ ПТИЦ»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10</cp:revision>
  <dcterms:created xsi:type="dcterms:W3CDTF">2019-12-06T06:56:02Z</dcterms:created>
  <dcterms:modified xsi:type="dcterms:W3CDTF">2019-12-06T08:22:40Z</dcterms:modified>
</cp:coreProperties>
</file>