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2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3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1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b8c3dbe9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7953404" cy="596505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14678" y="4643446"/>
            <a:ext cx="4714908" cy="76944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узнать зиму?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71480"/>
            <a:ext cx="6246356" cy="468476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67744" y="5486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82" y="3831603"/>
            <a:ext cx="695325" cy="7143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00" y="5157244"/>
            <a:ext cx="695325" cy="7143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79487"/>
            <a:ext cx="695325" cy="7143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74" y="3071811"/>
            <a:ext cx="695325" cy="7143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3977"/>
            <a:ext cx="695325" cy="714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0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8bdd7a0c3455b749292bd3b2c23926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7842544" cy="587560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577012_2978844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827710"/>
            <a:ext cx="4020992" cy="28524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 descr="___new_218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500042"/>
            <a:ext cx="4071966" cy="28575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 descr="zqqqqk_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66"/>
            <a:ext cx="3786214" cy="30289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 descr="51ddd9ac8b7b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839752"/>
            <a:ext cx="3786214" cy="28396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4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928670"/>
            <a:ext cx="1953428" cy="14668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 descr="волк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4786322"/>
            <a:ext cx="2000264" cy="15010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 descr="1082774_129319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857496"/>
            <a:ext cx="1892300" cy="1460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 descr="304813294_83cfa8f7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857232"/>
            <a:ext cx="2357454" cy="16124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Рисунок 6" descr="2498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857232"/>
            <a:ext cx="2267302" cy="15001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Рисунок 7" descr="001941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991" y="4667168"/>
            <a:ext cx="1857388" cy="17393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Рисунок 8" descr="f1f0400d9c4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4714884"/>
            <a:ext cx="2397116" cy="17978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Рисунок 9" descr="ff351e2d8c75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720" y="2786058"/>
            <a:ext cx="2143140" cy="16064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40968"/>
            <a:ext cx="1133220" cy="1133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f0400d9c4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52" y="753137"/>
            <a:ext cx="2234308" cy="16757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 descr="the-den-under-the-sn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788855"/>
            <a:ext cx="2143140" cy="16042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 descr="medved-v-spyachk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172" y="765182"/>
            <a:ext cx="2036561" cy="16333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 descr="00194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714620"/>
            <a:ext cx="1947778" cy="18240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 descr="03-48-1b (1)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2928934"/>
            <a:ext cx="2290379" cy="15001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Рисунок 6" descr="23671769_1209255140_burunduk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2857497"/>
            <a:ext cx="2071702" cy="155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Рисунок 7" descr="800px-Erinaceus_Europaeus_-_fullfac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87857" y="4929198"/>
            <a:ext cx="2000264" cy="15001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Рисунок 8" descr="24982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4929198"/>
            <a:ext cx="2143140" cy="1418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Рисунок 10" descr="0_76e7_17f9b788_XL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090" y="4929198"/>
            <a:ext cx="1890727" cy="1418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Стрелка вправо 11"/>
          <p:cNvSpPr/>
          <p:nvPr/>
        </p:nvSpPr>
        <p:spPr>
          <a:xfrm>
            <a:off x="2643174" y="1428736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33" y="5588858"/>
            <a:ext cx="6699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24" y="3467101"/>
            <a:ext cx="6699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90" y="5588859"/>
            <a:ext cx="6699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91" y="3467101"/>
            <a:ext cx="6699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20" y="1450507"/>
            <a:ext cx="6699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834006"/>
            <a:ext cx="2627899" cy="20496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 descr="x_85b9a8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36" y="956233"/>
            <a:ext cx="2537546" cy="20880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 descr="ff351e2d8c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69" y="3834006"/>
            <a:ext cx="2731540" cy="20475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 descr="512px-Red_Squirrel_-_Lazienki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89" y="969833"/>
            <a:ext cx="2632376" cy="21028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Стрелка вправо 6"/>
          <p:cNvSpPr/>
          <p:nvPr/>
        </p:nvSpPr>
        <p:spPr>
          <a:xfrm>
            <a:off x="3786182" y="1500174"/>
            <a:ext cx="1500198" cy="500066"/>
          </a:xfrm>
          <a:prstGeom prst="rightArrow">
            <a:avLst>
              <a:gd name="adj1" fmla="val 41293"/>
              <a:gd name="adj2" fmla="val 50000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857620" y="4857760"/>
            <a:ext cx="1428760" cy="428628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0dd6_7d0cbe6f_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320" y="2564904"/>
            <a:ext cx="1533258" cy="18743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 descr="79607570_1320135995_medium_8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60" y="2823404"/>
            <a:ext cx="1591316" cy="15913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 descr="1291847211_image07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111" y="830622"/>
            <a:ext cx="2072834" cy="13055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 descr="1325246923_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281" y="870752"/>
            <a:ext cx="1977241" cy="12654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 descr="big_72341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40" y="830622"/>
            <a:ext cx="1857388" cy="13967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Рисунок 6" descr="img_1.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4786322"/>
            <a:ext cx="2192037" cy="14659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Рисунок 7" descr="m_3593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904" y="4786323"/>
            <a:ext cx="1935978" cy="1451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Рисунок 8" descr="preview4813955_1297230287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93" y="4792208"/>
            <a:ext cx="1536283" cy="14786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Рисунок 9" descr="x_23c11c6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3707" y="4786323"/>
            <a:ext cx="2025417" cy="14979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Рисунок 10" descr="strizh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208" y="758852"/>
            <a:ext cx="1509370" cy="13543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2857496"/>
            <a:ext cx="928221" cy="928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-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1428760" cy="14287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 descr="723_G_1294200410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357430"/>
            <a:ext cx="1666879" cy="16668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 descr="node500653_3160798_46291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357694"/>
            <a:ext cx="1143008" cy="1596748"/>
          </a:xfrm>
          <a:prstGeom prst="rect">
            <a:avLst/>
          </a:prstGeom>
        </p:spPr>
      </p:pic>
      <p:pic>
        <p:nvPicPr>
          <p:cNvPr id="5" name="Рисунок 4" descr="sapogi-ugg-australia-1315484950_or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2500306"/>
            <a:ext cx="1428760" cy="1428760"/>
          </a:xfrm>
          <a:prstGeom prst="rect">
            <a:avLst/>
          </a:prstGeom>
        </p:spPr>
      </p:pic>
      <p:pic>
        <p:nvPicPr>
          <p:cNvPr id="6" name="Рисунок 5" descr="shar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2428868"/>
            <a:ext cx="1357322" cy="1493054"/>
          </a:xfrm>
          <a:prstGeom prst="rect">
            <a:avLst/>
          </a:prstGeom>
        </p:spPr>
      </p:pic>
      <p:pic>
        <p:nvPicPr>
          <p:cNvPr id="7" name="Рисунок 6" descr="x_abe804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4357694"/>
            <a:ext cx="1414540" cy="1617654"/>
          </a:xfrm>
          <a:prstGeom prst="rect">
            <a:avLst/>
          </a:prstGeom>
        </p:spPr>
      </p:pic>
      <p:pic>
        <p:nvPicPr>
          <p:cNvPr id="8" name="Рисунок 7" descr="x_dd5e73a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8860" y="500042"/>
            <a:ext cx="1428760" cy="14287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Рисунок 8" descr="304896_201110101138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2066" y="2571744"/>
            <a:ext cx="1428760" cy="1428760"/>
          </a:xfrm>
          <a:prstGeom prst="rect">
            <a:avLst/>
          </a:prstGeom>
        </p:spPr>
      </p:pic>
      <p:pic>
        <p:nvPicPr>
          <p:cNvPr id="10" name="Рисунок 9" descr="nosok_woman_bi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8082" y="4357694"/>
            <a:ext cx="1071570" cy="1612117"/>
          </a:xfrm>
          <a:prstGeom prst="rect">
            <a:avLst/>
          </a:prstGeom>
        </p:spPr>
      </p:pic>
      <p:pic>
        <p:nvPicPr>
          <p:cNvPr id="11" name="Рисунок 10" descr="bi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0364" y="4643446"/>
            <a:ext cx="1214446" cy="1259988"/>
          </a:xfrm>
          <a:prstGeom prst="rect">
            <a:avLst/>
          </a:prstGeom>
        </p:spPr>
      </p:pic>
      <p:pic>
        <p:nvPicPr>
          <p:cNvPr id="12" name="Рисунок 11" descr="311045_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29124" y="642918"/>
            <a:ext cx="2000232" cy="13121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 descr="7540c46861f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29454" y="642918"/>
            <a:ext cx="1739212" cy="14239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9040_cec651af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977196"/>
            <a:ext cx="3034649" cy="25272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357" y="4093517"/>
            <a:ext cx="1607927" cy="2428892"/>
          </a:xfrm>
          <a:prstGeom prst="rect">
            <a:avLst/>
          </a:prstGeom>
        </p:spPr>
      </p:pic>
      <p:pic>
        <p:nvPicPr>
          <p:cNvPr id="4" name="Рисунок 3" descr="23991_im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943" y="1095310"/>
            <a:ext cx="3816087" cy="25631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79" y="548680"/>
            <a:ext cx="4362554" cy="29992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 descr="b4b3b346486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4149080"/>
            <a:ext cx="2960878" cy="23733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239</TotalTime>
  <Words>5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hp</cp:lastModifiedBy>
  <cp:revision>28</cp:revision>
  <dcterms:modified xsi:type="dcterms:W3CDTF">2019-11-29T01:01:54Z</dcterms:modified>
</cp:coreProperties>
</file>