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62" r:id="rId4"/>
    <p:sldId id="266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186766" cy="5057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кворец аним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1" y="1071546"/>
            <a:ext cx="6258287" cy="480584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3857652" cy="34290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3929090" cy="2824072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2786082" cy="327085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14554"/>
            <a:ext cx="3985095" cy="373221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3124224" cy="242434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3700" r="19840"/>
          <a:stretch>
            <a:fillRect/>
          </a:stretch>
        </p:blipFill>
        <p:spPr bwMode="auto">
          <a:xfrm>
            <a:off x="4929190" y="357166"/>
            <a:ext cx="3714776" cy="287859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14422"/>
            <a:ext cx="2557482" cy="224676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2814638" cy="21336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643314"/>
            <a:ext cx="2786082" cy="214314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3643314"/>
            <a:ext cx="2902169" cy="214314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714620"/>
            <a:ext cx="7858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Georgia" pitchFamily="18" charset="0"/>
              </a:rPr>
              <a:t>СПАСИБО ЗА ВНИМАНИЕ</a:t>
            </a:r>
            <a:endParaRPr lang="ru-RU" sz="4000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37</cp:revision>
  <dcterms:created xsi:type="dcterms:W3CDTF">2016-05-15T03:58:53Z</dcterms:created>
  <dcterms:modified xsi:type="dcterms:W3CDTF">2021-03-20T11:08:47Z</dcterms:modified>
</cp:coreProperties>
</file>