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313" r:id="rId4"/>
    <p:sldId id="340" r:id="rId5"/>
    <p:sldId id="271" r:id="rId6"/>
    <p:sldId id="281" r:id="rId7"/>
    <p:sldId id="329" r:id="rId8"/>
    <p:sldId id="258" r:id="rId9"/>
    <p:sldId id="286" r:id="rId10"/>
    <p:sldId id="287" r:id="rId11"/>
    <p:sldId id="289" r:id="rId12"/>
    <p:sldId id="294" r:id="rId13"/>
    <p:sldId id="330" r:id="rId14"/>
    <p:sldId id="275" r:id="rId15"/>
    <p:sldId id="295" r:id="rId16"/>
    <p:sldId id="298" r:id="rId17"/>
    <p:sldId id="300" r:id="rId18"/>
    <p:sldId id="302" r:id="rId19"/>
    <p:sldId id="260" r:id="rId20"/>
    <p:sldId id="306" r:id="rId21"/>
    <p:sldId id="310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05" autoAdjust="0"/>
    <p:restoredTop sz="94698" autoAdjust="0"/>
  </p:normalViewPr>
  <p:slideViewPr>
    <p:cSldViewPr>
      <p:cViewPr varScale="1">
        <p:scale>
          <a:sx n="86" d="100"/>
          <a:sy n="86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974751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836966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350601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415239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402020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744532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485488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274805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6899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24866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513437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2420-973D-4E63-8C10-1D4B595CC996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481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715404" cy="1643074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Животные жарких стран</a:t>
            </a:r>
            <a:endParaRPr lang="ru-RU" sz="5000" b="1" dirty="0">
              <a:solidFill>
                <a:schemeClr val="tx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 descr="C:\Documents and Settings\User\Рабочий стол\животные жарких стран\афр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571612"/>
            <a:ext cx="6138508" cy="4929222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4200922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животные жарких стран\слон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4500594" cy="2995038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животные жарких стран\слон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7406" y="3571876"/>
            <a:ext cx="500066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животные жарких стран\слон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572032" cy="3048022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животные жарких стран\слон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7" y="3571876"/>
            <a:ext cx="4510501" cy="30012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животные жарких стран\солн 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231616" cy="2786083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животные жарких стран\слон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285992"/>
            <a:ext cx="5000660" cy="4319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животные жарких стран\слон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9144000" cy="43654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1"/>
            <a:ext cx="8515352" cy="471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7410" name="Picture 2" descr="C:\Documents and Settings\User\Рабочий стол\животные жарких стран\бегемот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8164308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животные жарких стран\бегемот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4179123" cy="2786082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животные жарких стран\бегемот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28604"/>
            <a:ext cx="4242090" cy="2786082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животные жарких стран\бегемот5.jpg"/>
          <p:cNvPicPr>
            <a:picLocks noChangeAspect="1" noChangeArrowheads="1"/>
          </p:cNvPicPr>
          <p:nvPr/>
        </p:nvPicPr>
        <p:blipFill>
          <a:blip r:embed="rId4" cstate="email"/>
          <a:srcRect l="3200" t="4541" r="3219" b="9659"/>
          <a:stretch>
            <a:fillRect/>
          </a:stretch>
        </p:blipFill>
        <p:spPr bwMode="auto">
          <a:xfrm>
            <a:off x="2285984" y="3500438"/>
            <a:ext cx="4683891" cy="30954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животные жарких стран\бегемот 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0"/>
            <a:ext cx="53688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Рабочий стол\животные жарких стран\бегемот 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214290"/>
            <a:ext cx="4357718" cy="2786082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животные жарких стран\бегемот 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3643314"/>
            <a:ext cx="5019896" cy="303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животные жарких стран\бегемот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857402" cy="3051052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животные жарких стран\бегемот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442596"/>
            <a:ext cx="4572000" cy="31930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2851"/>
            <a:ext cx="9144000" cy="8378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животные жарких стран\жираф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8748464" cy="583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15388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животные жарких стран\карта мир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9144000" cy="530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75817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животные жарких стран\жираф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2"/>
            <a:ext cx="3564248" cy="5355297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животные жарких стран\жираф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000108"/>
            <a:ext cx="3979789" cy="4500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животные жарких стран\жираф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830" y="428604"/>
            <a:ext cx="9104170" cy="6021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схема о животных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642918"/>
            <a:ext cx="7374492" cy="5530869"/>
          </a:xfrm>
        </p:spPr>
      </p:pic>
    </p:spTree>
    <p:extLst>
      <p:ext uri="{BB962C8B-B14F-4D97-AF65-F5344CB8AC3E}">
        <p14:creationId xmlns:p14="http://schemas.microsoft.com/office/powerpoint/2010/main" xmlns="" val="25457312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животные жарких стран\карта африки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428604"/>
            <a:ext cx="5572453" cy="58783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животные жарких стран\лев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480"/>
            <a:ext cx="9152594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животные жарких стран\лев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3786214" cy="286995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животные жарких стран\лев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000108"/>
            <a:ext cx="3459668" cy="4714908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животные жарких стран\лев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571876"/>
            <a:ext cx="3786214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животные жарких стран\лев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642918"/>
            <a:ext cx="7715304" cy="51447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животные жарких стран\льв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5794"/>
            <a:ext cx="9143999" cy="5383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животные жарких стран\слон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57166"/>
            <a:ext cx="7650608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1015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животные жарких стран\слон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8340746" cy="55451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rgbClr val="CC0000"/>
      </a:lt1>
      <a:dk2>
        <a:srgbClr val="BBA751"/>
      </a:dk2>
      <a:lt2>
        <a:srgbClr val="EEECE1"/>
      </a:lt2>
      <a:accent1>
        <a:srgbClr val="BBA75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Животные жарких стран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46</cp:revision>
  <dcterms:created xsi:type="dcterms:W3CDTF">2013-01-02T13:12:21Z</dcterms:created>
  <dcterms:modified xsi:type="dcterms:W3CDTF">2020-02-06T09:41:17Z</dcterms:modified>
</cp:coreProperties>
</file>