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8" r:id="rId3"/>
    <p:sldId id="260" r:id="rId4"/>
    <p:sldId id="281" r:id="rId5"/>
    <p:sldId id="282" r:id="rId6"/>
    <p:sldId id="280" r:id="rId7"/>
    <p:sldId id="285" r:id="rId8"/>
    <p:sldId id="28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7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  <a:lumMod val="51000"/>
                <a:lumOff val="49000"/>
                <a:alpha val="21000"/>
              </a:schemeClr>
            </a:gs>
            <a:gs pos="46000">
              <a:schemeClr val="bg2">
                <a:tint val="45000"/>
                <a:shade val="99000"/>
                <a:satMod val="350000"/>
                <a:alpha val="47000"/>
              </a:schemeClr>
            </a:gs>
            <a:gs pos="100000">
              <a:schemeClr val="bg2">
                <a:shade val="20000"/>
                <a:satMod val="255000"/>
                <a:lumMod val="54000"/>
                <a:lumOff val="46000"/>
                <a:alpha val="3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b="1" i="1" dirty="0" err="1" smtClean="0">
                <a:solidFill>
                  <a:srgbClr val="7030A0"/>
                </a:solidFill>
                <a:latin typeface="Times New Roman"/>
                <a:ea typeface="Times New Roman"/>
              </a:rPr>
              <a:t>Лэпбук</a:t>
            </a: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br>
              <a:rPr lang="ru-RU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«</a:t>
            </a:r>
            <a:r>
              <a:rPr lang="ru-RU" b="1" i="1" dirty="0">
                <a:solidFill>
                  <a:srgbClr val="7030A0"/>
                </a:solidFill>
                <a:latin typeface="Times New Roman"/>
                <a:ea typeface="Times New Roman"/>
              </a:rPr>
              <a:t>Здоровый образ жизни</a:t>
            </a: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»</a:t>
            </a:r>
            <a:br>
              <a:rPr lang="ru-RU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b="1" i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412776"/>
            <a:ext cx="4248472" cy="3816424"/>
          </a:xfrm>
        </p:spPr>
        <p:txBody>
          <a:bodyPr>
            <a:noAutofit/>
          </a:bodyPr>
          <a:lstStyle/>
          <a:p>
            <a:pPr lvl="0" algn="just">
              <a:spcBef>
                <a:spcPts val="450"/>
              </a:spcBef>
              <a:spcAft>
                <a:spcPts val="450"/>
              </a:spcAft>
            </a:pPr>
            <a:r>
              <a:rPr lang="ru-RU" b="0" dirty="0" smtClean="0">
                <a:solidFill>
                  <a:prstClr val="black"/>
                </a:solidFill>
                <a:latin typeface="Times New Roman"/>
                <a:ea typeface="Times New Roman"/>
              </a:rPr>
              <a:t>Цель: </a:t>
            </a:r>
            <a:r>
              <a:rPr lang="ru-RU" b="0" dirty="0">
                <a:solidFill>
                  <a:prstClr val="black"/>
                </a:solidFill>
                <a:latin typeface="Times New Roman"/>
                <a:ea typeface="Times New Roman"/>
              </a:rPr>
              <a:t>Формировать систему знаний, умений и навыков детей по здоровому образу жизни, о некоторых признаках здоровья; обогащать знания детей о физкультурном движении в целом; развивать наблюдательность, самостоятельность мышления.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40152" y="5373216"/>
            <a:ext cx="2952328" cy="1296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Выполнила: воспитатель</a:t>
            </a:r>
          </a:p>
          <a:p>
            <a:pPr marL="0" indent="0">
              <a:buNone/>
            </a:pPr>
            <a:r>
              <a:rPr lang="ru-RU" sz="1800" dirty="0" smtClean="0"/>
              <a:t> Бычкова В.В.</a:t>
            </a:r>
            <a:endParaRPr lang="ru-RU" sz="1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3258" r="2759" b="8453"/>
          <a:stretch/>
        </p:blipFill>
        <p:spPr bwMode="auto">
          <a:xfrm>
            <a:off x="395536" y="1412776"/>
            <a:ext cx="4320480" cy="559320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5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61066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476672"/>
            <a:ext cx="3600400" cy="5904656"/>
          </a:xfrm>
        </p:spPr>
        <p:txBody>
          <a:bodyPr>
            <a:normAutofit lnSpcReduction="10000"/>
          </a:bodyPr>
          <a:lstStyle/>
          <a:p>
            <a:pPr marL="0" lvl="0" indent="0" algn="just">
              <a:spcBef>
                <a:spcPts val="450"/>
              </a:spcBef>
              <a:spcAft>
                <a:spcPts val="450"/>
              </a:spcAft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Задачи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spcBef>
                <a:spcPts val="450"/>
              </a:spcBef>
              <a:spcAft>
                <a:spcPts val="450"/>
              </a:spcAft>
              <a:buFont typeface="Symbol"/>
              <a:buChar char=""/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обучающие:  познакомить детей с понятием «Здоровый образ жизни», соблюдение режима дня , значении спорта для здоровья человека;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spcBef>
                <a:spcPts val="450"/>
              </a:spcBef>
              <a:spcAft>
                <a:spcPts val="450"/>
              </a:spcAft>
              <a:buFont typeface="Symbol"/>
              <a:buChar char=""/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развивающие: формировать начальные представления о здоровом образе жизни.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spcBef>
                <a:spcPts val="450"/>
              </a:spcBef>
              <a:spcAft>
                <a:spcPts val="450"/>
              </a:spcAft>
              <a:buFont typeface="Symbol"/>
              <a:buChar char=""/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воспитательные: воспитывать культурно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–гигиенические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навыки, любовь к себе, своему телу.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14254" r="2939"/>
          <a:stretch/>
        </p:blipFill>
        <p:spPr bwMode="auto">
          <a:xfrm>
            <a:off x="323528" y="332656"/>
            <a:ext cx="4784922" cy="604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0" y="214208"/>
            <a:ext cx="3528392" cy="6023103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В лэпбуке есть рубрики: картинки здоровый образ жизни ; картинки для рассматривания, загадки, зарядка в стихах ; режим дня, картинки «как устроен человек» с целью изучение частей тела ,карточки «лекарственные растения», карточки «витамины и минералы» ,карточки «предметы личной гигиены», карточки «правильная осанка».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188640"/>
            <a:ext cx="4107975" cy="59375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" t="3122" r="6559"/>
          <a:stretch/>
        </p:blipFill>
        <p:spPr bwMode="auto">
          <a:xfrm>
            <a:off x="395536" y="214209"/>
            <a:ext cx="4464496" cy="604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862"/>
            <a:ext cx="8424936" cy="46985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013176"/>
            <a:ext cx="8291264" cy="1112987"/>
          </a:xfrm>
        </p:spPr>
        <p:txBody>
          <a:bodyPr>
            <a:normAutofit fontScale="62500" lnSpcReduction="20000"/>
          </a:bodyPr>
          <a:lstStyle/>
          <a:p>
            <a:pPr indent="0" algn="just">
              <a:spcBef>
                <a:spcPts val="450"/>
              </a:spcBef>
              <a:spcAft>
                <a:spcPts val="45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Игра-лото </a:t>
            </a:r>
            <a:r>
              <a:rPr lang="ru-RU" dirty="0">
                <a:latin typeface="Times New Roman"/>
                <a:ea typeface="Times New Roman"/>
              </a:rPr>
              <a:t>«Полезные и вредные привычки» ,Игра-лото «Полезная и вредная еда», Игра-лото «Съедобное и ядовитое», Цифровые пазлы, Игра «Собери слово» дидактическая игра «Правильное- неправильное питание»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862"/>
            <a:ext cx="8352928" cy="469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1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37304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4941168"/>
            <a:ext cx="8291264" cy="1296144"/>
          </a:xfrm>
        </p:spPr>
        <p:txBody>
          <a:bodyPr/>
          <a:lstStyle/>
          <a:p>
            <a:pPr marL="0" lvl="0" indent="449580" algn="just">
              <a:spcBef>
                <a:spcPts val="450"/>
              </a:spcBef>
              <a:spcAft>
                <a:spcPts val="45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Работа с </a:t>
            </a:r>
            <a:r>
              <a:rPr lang="ru-RU" sz="1800" dirty="0" err="1">
                <a:solidFill>
                  <a:prstClr val="black"/>
                </a:solidFill>
                <a:latin typeface="Times New Roman"/>
                <a:ea typeface="Times New Roman"/>
              </a:rPr>
              <a:t>лэпбуком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позволяет разнообразить деятельность, повышает 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познавательный интерес у детей, так как дети самостоятельно, в любое время могут им пользоваться. С помощью изготовленных дидактических игр дети закрепляют полученные знания.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4761"/>
            <a:ext cx="7848872" cy="407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13022"/>
            <a:ext cx="8280920" cy="2644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13022"/>
            <a:ext cx="8291264" cy="2644978"/>
          </a:xfrm>
        </p:spPr>
        <p:txBody>
          <a:bodyPr>
            <a:normAutofit/>
          </a:bodyPr>
          <a:lstStyle/>
          <a:p>
            <a:pPr indent="0" algn="just">
              <a:spcBef>
                <a:spcPts val="450"/>
              </a:spcBef>
              <a:spcAft>
                <a:spcPts val="450"/>
              </a:spcAft>
              <a:buNone/>
            </a:pP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 descr="C:\Users\ЛОГОПЕД\AppData\Local\Temp\Tmp_view\IMG-20221209-WA00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7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28858" cy="579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532440" y="1417638"/>
            <a:ext cx="154360" cy="671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6408711"/>
          </a:xfrm>
        </p:spPr>
        <p:txBody>
          <a:bodyPr>
            <a:noAutofit/>
          </a:bodyPr>
          <a:lstStyle/>
          <a:p>
            <a:pPr lvl="0" indent="0" algn="just">
              <a:spcBef>
                <a:spcPts val="450"/>
              </a:spcBef>
              <a:spcAft>
                <a:spcPts val="450"/>
              </a:spcAft>
              <a:buNone/>
            </a:pPr>
            <a:r>
              <a:rPr lang="ru-RU" sz="2800" smtClean="0">
                <a:solidFill>
                  <a:prstClr val="black"/>
                </a:solidFill>
                <a:latin typeface="Times New Roman"/>
                <a:ea typeface="Times New Roman"/>
              </a:rPr>
              <a:t>	Благодаря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этой форме работы дети знают и умеют отгадывать загадки, раскрывают смысл пословиц, ориентируются в режиме дня, имеют представление о полезной и вредной еде, витаминах, которые содержаться в полезных продуктах и конечно, что в себя включает азбука здоровья. Все загадки, стихи, иллюстрации вложены в кармашки и их можно использовать в разных видах образовательной деятельности: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 занятиях, в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самостоятельной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деятельности и в совместной деятельности педагога с детьми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 lvl="0" indent="0" algn="just">
              <a:spcBef>
                <a:spcPts val="450"/>
              </a:spcBef>
              <a:spcAft>
                <a:spcPts val="450"/>
              </a:spcAft>
              <a:buNone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	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А так же при организации индивидуальной работы с детьми, при проведении бесед о здоровье и здоровом образе жизни. </a:t>
            </a:r>
          </a:p>
        </p:txBody>
      </p:sp>
    </p:spTree>
    <p:extLst>
      <p:ext uri="{BB962C8B-B14F-4D97-AF65-F5344CB8AC3E}">
        <p14:creationId xmlns:p14="http://schemas.microsoft.com/office/powerpoint/2010/main" val="32571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219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Лэпбук  «Здоровый образ жизни»  </vt:lpstr>
      <vt:lpstr>Презентация PowerPoint</vt:lpstr>
      <vt:lpstr>В лэпбуке есть рубрики: картинки здоровый образ жизни ; картинки для рассматривания, загадки, зарядка в стихах ; режим дня, картинки «как устроен человек» с целью изучение частей тела ,карточки «лекарственные растения», карточки «витамины и минералы» ,карточки «предметы личной гигиены», карточки «правильная осанка».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ЛОГОПЕД</cp:lastModifiedBy>
  <cp:revision>91</cp:revision>
  <dcterms:created xsi:type="dcterms:W3CDTF">2017-03-26T06:44:32Z</dcterms:created>
  <dcterms:modified xsi:type="dcterms:W3CDTF">2022-12-09T05:27:19Z</dcterms:modified>
</cp:coreProperties>
</file>