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1" r:id="rId4"/>
    <p:sldId id="260" r:id="rId5"/>
    <p:sldId id="258" r:id="rId6"/>
    <p:sldId id="264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27095"/>
            <a:ext cx="6815669" cy="17595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МБДОУ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«Аленький цветочек»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496235"/>
            <a:ext cx="7191190" cy="18556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Воспитатель: Бычкова В.В.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3684" y="2967335"/>
            <a:ext cx="614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Продукты питания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6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7918"/>
            <a:ext cx="9448798" cy="13850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7" r="43020"/>
          <a:stretch/>
        </p:blipFill>
        <p:spPr>
          <a:xfrm>
            <a:off x="3722593" y="1532965"/>
            <a:ext cx="5139019" cy="4627741"/>
          </a:xfrm>
          <a:ln w="76200">
            <a:solidFill>
              <a:srgbClr val="FF33CC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95402" y="779929"/>
            <a:ext cx="96011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Какие продукты питания ты знаешь?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9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45" y="408039"/>
            <a:ext cx="7239722" cy="6033102"/>
          </a:xfr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638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2" y="727853"/>
            <a:ext cx="6548121" cy="5456768"/>
          </a:xfrm>
          <a:ln w="762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15375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55" y="528885"/>
            <a:ext cx="6868796" cy="5723997"/>
          </a:xfrm>
          <a:ln w="762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14623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40" y="605614"/>
            <a:ext cx="6421719" cy="5351433"/>
          </a:xfrm>
          <a:ln w="762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12210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7" y="389435"/>
            <a:ext cx="7181366" cy="5984472"/>
          </a:xfr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352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41" y="658906"/>
            <a:ext cx="6745042" cy="5620869"/>
          </a:xfrm>
          <a:ln w="76200">
            <a:solidFill>
              <a:srgbClr val="FF33CC"/>
            </a:solidFill>
          </a:ln>
        </p:spPr>
      </p:pic>
    </p:spTree>
    <p:extLst>
      <p:ext uri="{BB962C8B-B14F-4D97-AF65-F5344CB8AC3E}">
        <p14:creationId xmlns:p14="http://schemas.microsoft.com/office/powerpoint/2010/main" val="28572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15</Words>
  <Application>Microsoft Office PowerPoint</Application>
  <PresentationFormat>Произвольный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МБДОУ  «Аленький цветочек»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«Аленький цветочек» </dc:title>
  <dc:creator>Николай</dc:creator>
  <cp:lastModifiedBy>ЛОГОПЕД</cp:lastModifiedBy>
  <cp:revision>5</cp:revision>
  <dcterms:created xsi:type="dcterms:W3CDTF">2022-12-21T11:40:09Z</dcterms:created>
  <dcterms:modified xsi:type="dcterms:W3CDTF">2022-12-22T01:50:57Z</dcterms:modified>
</cp:coreProperties>
</file>