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6" r:id="rId11"/>
    <p:sldId id="270" r:id="rId12"/>
    <p:sldId id="268" r:id="rId13"/>
    <p:sldId id="269" r:id="rId14"/>
    <p:sldId id="265" r:id="rId15"/>
    <p:sldId id="271" r:id="rId16"/>
    <p:sldId id="272" r:id="rId17"/>
    <p:sldId id="273" r:id="rId18"/>
    <p:sldId id="276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0C039-1D4A-49B6-A4EB-AAAA08B0324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4CB0F-625F-4F10-9320-67E4E140E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4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928" y="980728"/>
            <a:ext cx="5529383" cy="216024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развивающей предметно-пространственной среды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теме «Все профессии важны, все профессии нужны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(старшая группа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«Фиалка»)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342900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Проект разработали:</a:t>
            </a:r>
            <a:endParaRPr lang="ru-RU" b="1" i="1" dirty="0"/>
          </a:p>
        </p:txBody>
      </p:sp>
      <p:pic>
        <p:nvPicPr>
          <p:cNvPr id="5" name="Рисунок 4" descr="C:\Users\User\Desktop\professii10-modeli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159940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professii59-uchite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51795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professii9-prodave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51216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23728" y="508518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Воспитатели: Бычкова </a:t>
            </a:r>
            <a:r>
              <a:rPr lang="ru-RU" sz="1600" dirty="0" smtClean="0"/>
              <a:t>Вера Васильевна. </a:t>
            </a:r>
            <a:r>
              <a:rPr lang="ru-RU" sz="1600" dirty="0" smtClean="0"/>
              <a:t>Чернявская Ирина Юрьевна</a:t>
            </a:r>
          </a:p>
          <a:p>
            <a:r>
              <a:rPr lang="ru-RU" sz="1600" dirty="0" smtClean="0"/>
              <a:t>МБДОУ  </a:t>
            </a:r>
            <a:r>
              <a:rPr lang="ru-RU" sz="1600" dirty="0" smtClean="0"/>
              <a:t>«Аленький цветочек» г.  Кодинск </a:t>
            </a:r>
            <a:r>
              <a:rPr lang="ru-RU" sz="1600" dirty="0" err="1" smtClean="0"/>
              <a:t>Кежемский</a:t>
            </a:r>
            <a:r>
              <a:rPr lang="ru-RU" sz="1600" dirty="0" smtClean="0"/>
              <a:t> р-он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Познавательное развитие.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Центр конструирования «Самоделкин»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 flipH="1">
            <a:off x="467544" y="1481009"/>
            <a:ext cx="763284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6 человек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Специфические правила: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работать с карточками-схемами по образцу, моделирование и проектирование собственного замысла, умение рассказать что он сделал.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Оборудование: 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Смежный шкаф (молочного цвета) , ковер (бежевого цвета,1м-120см ) , стол(круглый, желтого цвета), 2 стульчика, панно с кармашками.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 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Конструктор (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лего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«строитель» : деревянный, пластмассовый, «Самоделкин» ( пластмассовый, металлический), Кубики (деревянные, тканевые, пластмассовые Строительные наборы (брусочки, арки, конусы Конструктор – трансформер Блочные конструкторы (геометрические фигуры разного размера). Конструкторы с болтовым соединением (металлические, пластмассовые). Криволинейные контурные (из гибких пластмассовых трубочек). Развивающие конструкторы-лабиринты,</a:t>
            </a:r>
            <a:r>
              <a:rPr kumimoji="0" lang="ru-RU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игровые маркеры, фольга, паралон, природный материал, спилы, срезы, коктельные трубочки.</a:t>
            </a:r>
            <a:endParaRPr kumimoji="0" lang="ru-RU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Картотека : 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Схемы , образцы моделей.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600" i="1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User\AppData\Local\Microsoft\Windows\Temporary Internet Files\Content.Word\image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831" y="120401"/>
            <a:ext cx="223224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4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980728"/>
            <a:ext cx="583264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Количество: 4 человека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Специфические правила: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соблюдение техники безопасности. Умение работать с картой-схемой, оказание первой помощи.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Ширма,(из нитей) , шкаф для хранения атрибутов, передвижной подиум, ноутбук, магнитофон, сувенирная лавка,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мягкие модули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, компас,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различные виды ткани, бамбуковые палочки, папки передвижки «Я гид», сказки о профессиях (Ш. Пьеро «Золушка», Г. Х. Андерсен «Свинопас»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дидактическое лото, домино, специализированные машины, игровые маркеры (пожарная машина, корабль, самолет), макет дороги, знаки, щит пожарной безопасности, сюжетные картинки на тему ( пожар, по какому номеру звонить,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Альбомы: “Наш край” “Народы Сибири ”, “Россия” (города, костюмы, национальная кухня, куклы в национальных костюмах(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армяни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таджики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, «Предметы искусства народов Сибири», « Город Красноярск» и др. «Предметы одежды и быта народов Сибири»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(стихи, рассказы, произведения самих детей). Флаг, герб и другая символика г. Красноярска,  России.  Аудио- и видеокассеты “Моя Родина”, “Город Красноярск”, и другие. Рисунки. Фото альбом «Путешествуем с семьей»,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Картотека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д\и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«Путешествие по городу», «Мы идем в поход», «Игра назови и расскажи» и т.д. </a:t>
            </a:r>
          </a:p>
          <a:p>
            <a:endParaRPr lang="ru-RU" dirty="0" smtClean="0"/>
          </a:p>
        </p:txBody>
      </p:sp>
      <p:pic>
        <p:nvPicPr>
          <p:cNvPr id="7" name="Рисунок 6" descr="C:\Users\User\Desktop\14978119-n-n-nf-n-nfn-n-n-n-nf-nfn-n-n-noen-n-nz-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1"/>
            <a:ext cx="198844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1640" y="33265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Познавательное развитие.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центр «Путешествуем и познаем»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image-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653136"/>
            <a:ext cx="181172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2696"/>
            <a:ext cx="49685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Речевое развитие.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Центр Мини-библиотека «Речецветик» </a:t>
            </a:r>
            <a:r>
              <a:rPr lang="ru-RU" b="1" i="1" dirty="0" smtClean="0">
                <a:latin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</a:rPr>
              <a:t> </a:t>
            </a:r>
          </a:p>
          <a:p>
            <a:endParaRPr lang="ru-RU" b="1" i="1" dirty="0">
              <a:latin typeface="Calibri" pitchFamily="34" charset="0"/>
            </a:endParaRPr>
          </a:p>
        </p:txBody>
      </p:sp>
      <p:pic>
        <p:nvPicPr>
          <p:cNvPr id="5" name="Рисунок 4" descr="C:\Users\User\Desktop\проект\imag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91581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1916832"/>
            <a:ext cx="62646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Количество 2 человека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Специфические правила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соблюдать тишину, беречь книги, лечить книги, пользуйся закладкой, бери книгу домой.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полка для книг,  лампа дополнительного освещения, стол (круглый, желтого цвета), стульчики,  магнитофон, телевизор, видеопроектор,  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Материал: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формуляры для читателей, книги (Е. Благинина «Посидим в тишине», С. Маршак «Почта», Д. Родари «Какого цвета ремесла», В. Маяковский «Кем быть», К. Чуковский «Доктор Айболит»,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портреты поэтов и писателей (Я. Аким, С. Михалков, Ш. Пьеро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иллюстрации по профессиям авторов этих произведений, альбомы по профессиям , папки передвижки, книжки самоделки, диски, фонотека произведений по темам.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Картотека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д\и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лото, пазлы, разрезные картинки, пословицы, загадки.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Картотека художественных произведений. 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528" y="4766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Речевое развитие.  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Центр театра «Юные таланты».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556792"/>
            <a:ext cx="604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Количество 5 человек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Специфические правила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 театр приходим за 10-15 мин до начала представления. Форма одежды-торжественная, праздничная.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Оборудование: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разновидности ширмы(деревянные, с нитями, пластиковые),  преобразующие нити, стульчики, магнитофон, подсветка для теневого театра,  проектор, подиум, декорации для постановок. 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театры разных видов(пальчиковый, на ложках, теневой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маски ,  ростовые куклы, костюмы, ткани, крючки, музыкальные инструменты, фонотека, нитки, билеты, кассы и. т.д.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Картотека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д\и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«Театр эмоций и настроение», «Собери сказку по картинкам», и т.д.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User\AppData\Local\Microsoft\Windows\Temporary Internet Files\Content.Word\47_1_5bec62eb9dcc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8640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332656"/>
            <a:ext cx="55446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Творческая мастерская «Волшебная палитра». </a:t>
            </a:r>
          </a:p>
          <a:p>
            <a:endParaRPr lang="ru-RU" b="1" i="1" dirty="0">
              <a:latin typeface="Calibri" pitchFamily="34" charset="0"/>
            </a:endParaRPr>
          </a:p>
        </p:txBody>
      </p:sp>
      <p:pic>
        <p:nvPicPr>
          <p:cNvPr id="4" name="Рисунок 3" descr="C:\Users\User\Desktop\imag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238591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1196752"/>
            <a:ext cx="73448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Количество 4 человека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Специфические правила: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соблюдать технику безопасности.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Мольберт, столы (треугольной формы, желтого цвета), стена творчества вертикальная, крючки, ленточки, прищепки, шкаф с полками, ноутбук, магнитная доска, песочный стол с подсветкой, полки пластмассовые трехъярусные на колесиках для хранения материала к творчеству, гончарный круг.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цветной песок, цветная манка, папка- держатель  мелкие камушки и т. д. Трафареты , бумага и ткани разного размера и фактуры,  карандаши, ножницы, краски (акварель, акрил, гуашь), пластилин, глина , материал для аппликации, ватные палочки, схемы для оригами по теме недели, папки с картинками «Все профессии важны все профессии нужны», раскраски, губки, пробки, материал для полочки красоты, паралон, фольга, природный материал.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Картотека д/и: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«Самый лучший узор», «Найди ошибку мастера, «Народный промысел».</a:t>
            </a:r>
          </a:p>
          <a:p>
            <a:endParaRPr lang="ru-RU" sz="1600" i="1" dirty="0" smtClean="0">
              <a:latin typeface="Calibri" pitchFamily="34" charset="0"/>
              <a:cs typeface="Times New Roman" pitchFamily="18" charset="0"/>
            </a:endParaRPr>
          </a:p>
          <a:p>
            <a:endParaRPr lang="ru-RU" sz="1600" i="1" dirty="0" smtClean="0">
              <a:latin typeface="Calibri" pitchFamily="34" charset="0"/>
              <a:cs typeface="Times New Roman" pitchFamily="18" charset="0"/>
            </a:endParaRPr>
          </a:p>
          <a:p>
            <a:endParaRPr lang="ru-RU" sz="1600" i="1" dirty="0" smtClean="0">
              <a:latin typeface="Calibri" pitchFamily="34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53285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Физическое развитие.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Центр спортивно-оздоровительный 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«Крепыш».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916832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Количество 6 человек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Специфические правила: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соблюдать технику безопасности.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Спортивный комплекс, шкаф для физического оборудования, мат(60см-120см), массажные дорожки (губки, пробки, пуговицы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магнитофон, корзины 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дуги,  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Кегли, мячи (разного размера и величины), канат, обручи, кольцеброс, аудиотека (утренняя гимнастика, звуки. ) и т. д. , скакалки, мешки с песком, дартц- 2 шт. схемы движений Акриловоё зеркальце, флажки, ленты, шарики, массажные шарики, медали.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Картотека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д\и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«Заколдованные  движение», «Самолеты», и  «Физкультура на кубиках», «Виды спорта»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latin typeface="Calibri" pitchFamily="34" charset="0"/>
            </a:endParaRPr>
          </a:p>
        </p:txBody>
      </p:sp>
      <p:pic>
        <p:nvPicPr>
          <p:cNvPr id="4" name="Рисунок 3" descr="C:\Users\User\AppData\Local\Microsoft\Windows\Temporary Internet Files\Content.Word\Krepyshi_medvezhon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20882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348880"/>
            <a:ext cx="698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Стены: нежно-салатового и желтого цвета;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Окна, роль ставни: органза белого цвета;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Ковры: бежевого цвета (центр строительно-конструктивных игр- овальной формы с коротким ворсом);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Столы: деревянные,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трансформеры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желтого цвета;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Шкафы и ширмы: бежевых тонов;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Детская мягкая мебель: со съемными чехлами (разных цветов);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Верхнее пространство: мобиль со сменяемыми декорациями (шатер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преобразующие нити.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90872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/>
              <a:t>Дизайн группы  </a:t>
            </a:r>
            <a:endParaRPr lang="ru-RU" sz="2400" b="1" i="1" dirty="0"/>
          </a:p>
        </p:txBody>
      </p:sp>
      <p:pic>
        <p:nvPicPr>
          <p:cNvPr id="4" name="Рисунок 3" descr="C:\Users\User\Desktop\deti-igrayut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1318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27687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Развлечение  родителями  на тему «Все работы хороши, выбирай на вкус»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Игра-викторина «В поисках профессии»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на кухню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видеофильмов о работе сотрудников детского сада.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40466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Итоговое мероприятие по теме «Все профессии важны, все профессии нужны».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76672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Calibri" pitchFamily="34" charset="0"/>
              </a:rPr>
              <a:t>Макросреда</a:t>
            </a:r>
            <a:endParaRPr lang="ru-RU" sz="4400" b="1" i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556792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 Выставка детских рисунков  на тему «Профессии моих родителей».</a:t>
            </a:r>
          </a:p>
          <a:p>
            <a:pPr marL="342900" indent="-342900"/>
            <a:r>
              <a:rPr lang="ru-RU" dirty="0" smtClean="0"/>
              <a:t>2.    Выставка поделок на тему «Кем работают мои мама и папа»</a:t>
            </a:r>
          </a:p>
          <a:p>
            <a:pPr marL="342900" indent="-342900"/>
            <a:r>
              <a:rPr lang="ru-RU" dirty="0" smtClean="0"/>
              <a:t>3.   Стенд на тему ребусы и загадки о профессиях.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0466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Calibri" pitchFamily="34" charset="0"/>
              </a:rPr>
              <a:t>Схема пространства группы.</a:t>
            </a:r>
            <a:endParaRPr lang="ru-RU" sz="2800" b="1" i="1" dirty="0">
              <a:latin typeface="Calibri" pitchFamily="34" charset="0"/>
            </a:endParaRPr>
          </a:p>
        </p:txBody>
      </p:sp>
      <p:pic>
        <p:nvPicPr>
          <p:cNvPr id="1026" name="Picture 2" descr="C:\Users\User\Desktop\Безымянный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890988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98072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Актуальность</a:t>
            </a:r>
            <a:endParaRPr lang="ru-RU" sz="3600" b="1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348880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Входе работы по ознакомлению детей с профессиями взрослых, назрела необходимость целенаправленной работы с детьми по формированию знаний о труде взрослых, о значимости труда об профессиях родителей.</a:t>
            </a:r>
          </a:p>
        </p:txBody>
      </p:sp>
      <p:pic>
        <p:nvPicPr>
          <p:cNvPr id="5" name="Рисунок 4" descr="C:\Users\User\Desktop\hello_html_5cb4b3d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4482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340768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latin typeface="Calibri" pitchFamily="34" charset="0"/>
              </a:rPr>
              <a:t>Спасибо за внимание!</a:t>
            </a:r>
            <a:endParaRPr lang="ru-RU" sz="7200" b="1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83671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Цель</a:t>
            </a:r>
            <a:endParaRPr lang="ru-RU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060848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создание условий для разрешения и обогащения представление детей об профессиях (актер, журналист, оператор, мастера народно-прекладного  искусства, швея, кондитер, и </a:t>
            </a:r>
            <a:r>
              <a:rPr lang="ru-RU" sz="2000" dirty="0" err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т.д</a:t>
            </a:r>
            <a:r>
              <a:rPr lang="ru-RU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) орудия труда, трудовых  действиях.</a:t>
            </a:r>
            <a:endParaRPr lang="ru-RU" sz="20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" name="Рисунок 3" descr="C:\Users\User\Desktop\professii28-svarshi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89040"/>
            <a:ext cx="2664296" cy="28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90872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Задачи</a:t>
            </a:r>
            <a:endParaRPr lang="ru-RU" sz="4000" b="1" i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772816"/>
            <a:ext cx="6696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1. Учить определять профессии, выделять инструменты, орудия труда для определенной профессии;</a:t>
            </a:r>
          </a:p>
          <a:p>
            <a:r>
              <a:rPr lang="ru-RU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2. Развивать речь, мышление, внимание;</a:t>
            </a:r>
          </a:p>
          <a:p>
            <a:r>
              <a:rPr lang="ru-RU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3. Воспитывать интерес к разным профессиям, к их значимости в жизни.</a:t>
            </a:r>
            <a:endParaRPr lang="ru-RU" sz="20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" name="Рисунок 3" descr="C:\Users\User\Desktop\3_735c1dd1afadd66b3c1ec416c01350a5_14547703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768" y="0"/>
            <a:ext cx="2088232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 rot="999370">
            <a:off x="2987674" y="2180479"/>
            <a:ext cx="3282491" cy="2991707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321297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профессии  нужны, все профессии важны.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0" y="1052736"/>
            <a:ext cx="3347864" cy="2736304"/>
          </a:xfrm>
          <a:prstGeom prst="star7">
            <a:avLst>
              <a:gd name="adj" fmla="val 43642"/>
              <a:gd name="hf" fmla="val 102572"/>
              <a:gd name="vf" fmla="val 10521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548950"/>
            <a:ext cx="28083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Социально-коммуникотивное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 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южетно-ролевой «Маленькая страна»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безопасности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«Детям знать положено»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студия «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TV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«Волшебный микрофон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>
            <a:off x="3203848" y="0"/>
            <a:ext cx="3384376" cy="2492896"/>
          </a:xfrm>
          <a:prstGeom prst="star7">
            <a:avLst>
              <a:gd name="adj" fmla="val 43995"/>
              <a:gd name="hf" fmla="val 102572"/>
              <a:gd name="vf" fmla="val 10521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635896" y="476672"/>
            <a:ext cx="2664296" cy="1600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Познавательное развитие.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 логико-математический «Страна математики»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Центр конструирования «Самоделкин»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 «Путешествуем и познаем»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6084168" y="1412776"/>
            <a:ext cx="2736304" cy="2664296"/>
          </a:xfrm>
          <a:prstGeom prst="star7">
            <a:avLst>
              <a:gd name="adj" fmla="val 43671"/>
              <a:gd name="hf" fmla="val 102572"/>
              <a:gd name="vf" fmla="val 10521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444208" y="2276872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Речевое развитие.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Центр Мини-библиотека «Речецветик» 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Центр театра «Юные таланты».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7-конечная звезда 15"/>
          <p:cNvSpPr/>
          <p:nvPr/>
        </p:nvSpPr>
        <p:spPr>
          <a:xfrm>
            <a:off x="395536" y="4293096"/>
            <a:ext cx="2952328" cy="2354560"/>
          </a:xfrm>
          <a:prstGeom prst="star7">
            <a:avLst>
              <a:gd name="adj" fmla="val 43680"/>
              <a:gd name="hf" fmla="val 102572"/>
              <a:gd name="vf" fmla="val 10521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27584" y="4725144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Физическое развитие.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 спортивно-оздоровительный  «Крепыш».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7-конечная звезда 17"/>
          <p:cNvSpPr/>
          <p:nvPr/>
        </p:nvSpPr>
        <p:spPr>
          <a:xfrm>
            <a:off x="5652120" y="4077072"/>
            <a:ext cx="3168352" cy="2592288"/>
          </a:xfrm>
          <a:prstGeom prst="star7">
            <a:avLst>
              <a:gd name="adj" fmla="val 43995"/>
              <a:gd name="hf" fmla="val 102572"/>
              <a:gd name="vf" fmla="val 10521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868144" y="4653136"/>
            <a:ext cx="2808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Творческая мастерская «Волшебная палитра», </a:t>
            </a:r>
          </a:p>
          <a:p>
            <a:endParaRPr lang="ru-RU" sz="1400" b="1" i="1" dirty="0">
              <a:latin typeface="Calibri" pitchFamily="34" charset="0"/>
            </a:endParaRPr>
          </a:p>
        </p:txBody>
      </p:sp>
      <p:pic>
        <p:nvPicPr>
          <p:cNvPr id="20" name="Рисунок 19" descr="C:\Users\User\Desktop\0001-001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869160"/>
            <a:ext cx="223224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User\Desktop\professii45-stroite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108012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19675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Правила группы: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204864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Каждой вещи свое место</a:t>
            </a:r>
          </a:p>
          <a:p>
            <a:pPr>
              <a:buFont typeface="Wingdings" pitchFamily="2" charset="2"/>
              <a:buChar char="v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Играй-договаривайся</a:t>
            </a:r>
          </a:p>
          <a:p>
            <a:pPr>
              <a:buFont typeface="Wingdings" pitchFamily="2" charset="2"/>
              <a:buChar char="v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Используй-придумывай-твори</a:t>
            </a:r>
          </a:p>
          <a:p>
            <a:pPr>
              <a:buFont typeface="Wingdings" pitchFamily="2" charset="2"/>
              <a:buChar char="v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Слушай, запоминай, рассказывай</a:t>
            </a:r>
          </a:p>
          <a:p>
            <a:pPr>
              <a:buFont typeface="Wingdings" pitchFamily="2" charset="2"/>
              <a:buChar char="v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Соблюдай чистоту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779094_6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61206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Социально-коммуникотивное развитие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сюжетно-ролевой «Маленькая страна»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11560" y="925271"/>
            <a:ext cx="6624736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7 человек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Специфические правила: </a:t>
            </a:r>
            <a:endParaRPr kumimoji="0" lang="ru-RU" b="1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Оборудование: 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 (круглый</a:t>
            </a:r>
            <a:r>
              <a:rPr kumimoji="0" lang="ru-RU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желтого цвета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стулья, гардеробная,  зеркало во весь рост ребенка,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мягкая мебель,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ковер (овальный  бежевого цвета),шкафы с полками 2 шт.  Игровые маркеры (самолет, корабль, машина МЧС и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т.д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Кондитер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, ширма (деревянная 80см на 120см), дом для маленьких кукол, пуфик с крышкой, кукольный театр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 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Парикмахерская , больница. . и т. д. куклы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Барби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профессия, по возрастам,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коляски ,кроватки, столик, одежда для кукол, для животных и т. д… Костюмы для обыгрывания и ряженья (халат , фартук , скатерть,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солфетки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одежда специального назначения) ;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широкая линейка головных уборов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маски.</a:t>
            </a:r>
            <a:r>
              <a:rPr kumimoji="0" lang="ru-RU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Плакаты с изображением театральных сценок, набор кукольной посуды, чайный сервиз, для праздника, кофейная, предметы домашнего обихода (кастрюли, чайник, скалка, хлебница и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т.д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муляжи овощей,</a:t>
            </a:r>
            <a:r>
              <a:rPr kumimoji="0" lang="ru-RU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фруктов, предметы первой необходимой помощи, фены, заколки, расчески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крючки.</a:t>
            </a:r>
            <a:endParaRPr kumimoji="0" lang="ru-RU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Неоформленный материал: 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Платочки , лоскутки, ткани , сумочки, кошельки и т. 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1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User\AppData\Local\Microsoft\Windows\Temporary Internet Files\Content.Word\473895625d3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0"/>
            <a:ext cx="194421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9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60486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Социально-коммуникотивное развитие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Студия «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«Волшебный микрофон»</a:t>
            </a:r>
          </a:p>
          <a:p>
            <a:pPr algn="ctr"/>
            <a:endParaRPr lang="ru-RU" b="1" i="1" dirty="0" smtClean="0">
              <a:latin typeface="Calibri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7544" y="1443555"/>
            <a:ext cx="725967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Количество: 3 человека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Специфические правила: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вести диалог,  подводить итог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шкаф с полками, тумба, подвесной экран, телевизор,  DVD, магнитофон, стол и 2 стула овальной формы, ширма из полипропиленовых труб.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икрофон , видеокамера , интерактивный презентационный материал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в профессии играли в миг мы ледниками стали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такие разные профессии, путешествие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профессиям и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т.д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диски,</a:t>
            </a:r>
            <a:r>
              <a:rPr kumimoji="0" lang="ru-RU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ежиссёрские атрибуты: кепки, рупор, жилет, сценарий, планшет для зарисовки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Картотека д/ игр :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«Пазлы» , «Создай фильм» , «Вопрос - ответ» Папка передвижка для презентаций работ детей.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Карточки-схемы.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Картинки, альбомы(о профессии 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User\Desktop\detskoe_t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Познавательное развитие.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Центр логико-математический «Страна математики»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AppData\Local\Microsoft\Windows\Temporary Internet Files\Content.Word\24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29894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1556792"/>
            <a:ext cx="68407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Количество 4 человека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Специфические правила: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используй модели, карточки-схемы, расскажи, что получилось.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Оборудование 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Доска интерактивная, проектор,  магнитномаркерная доска, столы, 4 стульчика, шкаф, стол зеркальный с подсветкой. 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весы, часы песочные, модель часов, дни недели, части суток, графические диктанты, штриховки, линейки , треугольники разных размеров, математический кроссворд , схемы.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Занимательный математический материал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кубики Никитина, палочки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Кьюзера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счетные палочки 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Колумбовое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яйцо, математическая , логическая линейка, мелкие плоскостные фигурки, геометрические фигуры, цифры, знаки, пирамидки, трафареты -, счеты, магниты, цветные карандаши. 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Картотека дидактических игр: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«Посчитай», «Счетное лото», картинки разрезные «Собери кого».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Карточки-схемы для составления арифметических задач.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Рабочие тетради.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1888</Words>
  <Application>Microsoft Office PowerPoint</Application>
  <PresentationFormat>Экран (4:3)</PresentationFormat>
  <Paragraphs>133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Проект развивающей предметно-пространственной среды  по теме «Все профессии важны, все профессии нужны»  (старшая группа «Фиалка»)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Проект развивающей предметно-пространственной среды  по теме «Все профессии важны, все профессии нужны» (старшая группа)</dc:title>
  <dc:creator>User</dc:creator>
  <cp:lastModifiedBy>ЛОГОПЕД</cp:lastModifiedBy>
  <cp:revision>106</cp:revision>
  <dcterms:created xsi:type="dcterms:W3CDTF">2019-04-07T07:46:01Z</dcterms:created>
  <dcterms:modified xsi:type="dcterms:W3CDTF">2022-12-07T01:51:44Z</dcterms:modified>
</cp:coreProperties>
</file>