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72" r:id="rId6"/>
    <p:sldId id="259" r:id="rId7"/>
    <p:sldId id="261" r:id="rId8"/>
    <p:sldId id="263" r:id="rId9"/>
    <p:sldId id="266" r:id="rId10"/>
    <p:sldId id="269" r:id="rId11"/>
    <p:sldId id="265" r:id="rId12"/>
    <p:sldId id="264" r:id="rId13"/>
    <p:sldId id="268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6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B2A28-BEBF-46D2-8153-1C4E94DAF8F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AEF29-55C0-4C80-A119-C7E01B81B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4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AEF29-55C0-4C80-A119-C7E01B81BD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4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9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5103A0-89FF-4EE3-AC0E-38BEE856F1F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Детям о блокаде Ленинграда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к 78 – </a:t>
            </a:r>
            <a:r>
              <a:rPr lang="ru-RU" dirty="0" err="1" smtClean="0"/>
              <a:t>летию</a:t>
            </a:r>
            <a:r>
              <a:rPr lang="ru-RU" dirty="0" smtClean="0"/>
              <a:t> снятия блокады Ленинграда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3006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 smtClean="0"/>
              <a:t>На жителей Ленинграда обрушился голод. </a:t>
            </a:r>
            <a:br>
              <a:rPr lang="ru-RU" sz="2000" dirty="0" smtClean="0"/>
            </a:br>
            <a:r>
              <a:rPr lang="ru-RU" sz="2000" dirty="0" smtClean="0"/>
              <a:t>Хлеб выдавали по карточкам, по 125 грамм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80" y="744510"/>
            <a:ext cx="580701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136904" cy="7920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Вот такой кусочек хлеба выдавался Ленинградцам на целый день.</a:t>
            </a:r>
            <a:endParaRPr lang="ru-RU" sz="1800" dirty="0"/>
          </a:p>
        </p:txBody>
      </p:sp>
      <p:pic>
        <p:nvPicPr>
          <p:cNvPr id="9218" name="Picture 2" descr="E:\блокада фото\blokhl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1"/>
            <a:ext cx="6278033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Трудно было взрослым и детям. Взрослые должны были много  работать  на заводах, чтобы помогать бойцам на фронте. Но и дети не отставали от взрослых, тоже работали на заводах.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82" y="2489200"/>
            <a:ext cx="3995650" cy="28322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3240360" cy="477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1" y="548679"/>
            <a:ext cx="3363716" cy="477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Несмотря на тяжелое время. Работали школы. И те дети, которые могли ходить, учились. И это тоже был подвиг маленьких ленинградцев.</a:t>
            </a:r>
            <a:endParaRPr lang="ru-RU" sz="1800" dirty="0"/>
          </a:p>
        </p:txBody>
      </p:sp>
      <p:pic>
        <p:nvPicPr>
          <p:cNvPr id="12290" name="Picture 2" descr="E:\блокада фото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Вглядись в эти фотографии и ты поймешь, как жили ленинградцы первой блокадной зимой.</a:t>
            </a:r>
            <a:endParaRPr lang="ru-RU" sz="1800" dirty="0"/>
          </a:p>
        </p:txBody>
      </p:sp>
      <p:pic>
        <p:nvPicPr>
          <p:cNvPr id="11266" name="Picture 2" descr="E:\блокада фото\0010-010-Proryv-bloka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463" y="476672"/>
            <a:ext cx="6278033" cy="470852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28438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5589240"/>
            <a:ext cx="7560840" cy="9361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9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27 января 1944 года наши войска полностью освободили Ленинград от фашистской блокады. За город шли жестокие бои. За Родину солдаты воевали и в январе, разбив врага, кольцо блокадное прорвали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E:\блокада фото\0023-023-Proryv-blokady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6350571" cy="4637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78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Весь наш русский народ встал на защиту своей Родины.</a:t>
            </a:r>
            <a:endParaRPr lang="ru-RU" sz="1800" dirty="0"/>
          </a:p>
        </p:txBody>
      </p:sp>
      <p:pic>
        <p:nvPicPr>
          <p:cNvPr id="1026" name="Picture 2" descr="E:\блокада фото\0005-004-Oborona-Leningra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Нелегко пришлось советским солдатам на этой войне. Они стояли на смерть, чтобы отстоять клочок нашей земли. Это были жестокие бои за города и села, за деревни, за каждый дом. </a:t>
            </a:r>
            <a:endParaRPr lang="ru-RU" sz="1800" dirty="0"/>
          </a:p>
        </p:txBody>
      </p:sp>
      <p:pic>
        <p:nvPicPr>
          <p:cNvPr id="2050" name="Picture 2" descr="E:\слайды о блокаде\4e8c07265fd9036593045f74f17d0c40_w960_h2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водопроводных кранах не вода, а лед. </a:t>
            </a:r>
            <a:br>
              <a:rPr lang="ru-RU" sz="1800" dirty="0" smtClean="0"/>
            </a:br>
            <a:r>
              <a:rPr lang="ru-RU" sz="1800" dirty="0" smtClean="0"/>
              <a:t>Воду набирали из проруби реки Невы.</a:t>
            </a:r>
            <a:endParaRPr lang="ru-RU" sz="1800" dirty="0"/>
          </a:p>
        </p:txBody>
      </p:sp>
      <p:pic>
        <p:nvPicPr>
          <p:cNvPr id="6146" name="Picture 2" descr="E:\блокада фото\10512_1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3"/>
            <a:ext cx="3672408" cy="451293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3384376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064896" cy="9361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Город  изменился. Не было толпы прохожих, разрывались снаряды, выла сирена...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30" y="476672"/>
            <a:ext cx="612068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73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Охваченный войною Ленинград. На улицах трамваи замерзшие стоят.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302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76673"/>
            <a:ext cx="6408713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Разрушенные здания и надпись на стене: «Опасно при обстреле на этой стороне»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ррр</a:t>
            </a:r>
            <a:endParaRPr lang="ru-RU" dirty="0"/>
          </a:p>
        </p:txBody>
      </p:sp>
      <p:pic>
        <p:nvPicPr>
          <p:cNvPr id="5122" name="Picture 2" descr="E:\блокада фото\1245433941_leningrad_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477000" cy="439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Сколько испытаний принесла блокада! Город был изолирован от большой земли. Оставался единственный путь, по которому могла осуществляться связь с городом – это ладожское озеро.</a:t>
            </a:r>
            <a:endParaRPr lang="ru-RU" sz="1800" dirty="0"/>
          </a:p>
        </p:txBody>
      </p:sp>
      <p:pic>
        <p:nvPicPr>
          <p:cNvPr id="7170" name="Picture 2" descr="E:\блокада фото\bcd55f808f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71447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704856" cy="10801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Эта дорога спасла многих ленинградцев от смерти, поэтому  ее назвали «дорогой жизни».</a:t>
            </a:r>
            <a:endParaRPr lang="ru-RU" sz="1800" dirty="0"/>
          </a:p>
        </p:txBody>
      </p:sp>
      <p:pic>
        <p:nvPicPr>
          <p:cNvPr id="10242" name="Picture 2" descr="E:\блокада фото\69831485_1296124311_roadoflife_hors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60400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491</TotalTime>
  <Words>271</Words>
  <Application>Microsoft Office PowerPoint</Application>
  <PresentationFormat>Экран (4:3)</PresentationFormat>
  <Paragraphs>19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Детям о блокаде Ленинграда</vt:lpstr>
      <vt:lpstr> Весь наш русский народ встал на защиту своей Родины.</vt:lpstr>
      <vt:lpstr>Нелегко пришлось советским солдатам на этой войне. Они стояли на смерть, чтобы отстоять клочок нашей земли. Это были жестокие бои за города и села, за деревни, за каждый дом. </vt:lpstr>
      <vt:lpstr>В водопроводных кранах не вода, а лед.  Воду набирали из проруби реки Невы.</vt:lpstr>
      <vt:lpstr>Город  изменился. Не было толпы прохожих, разрывались снаряды, выла сирена...</vt:lpstr>
      <vt:lpstr>Охваченный войною Ленинград. На улицах трамваи замерзшие стоят.</vt:lpstr>
      <vt:lpstr> Разрушенные здания и надпись на стене: «Опасно при обстреле на этой стороне»</vt:lpstr>
      <vt:lpstr>Сколько испытаний принесла блокада! Город был изолирован от большой земли. Оставался единственный путь, по которому могла осуществляться связь с городом – это ладожское озеро.</vt:lpstr>
      <vt:lpstr>Эта дорога спасла многих ленинградцев от смерти, поэтому  ее назвали «дорогой жизни».</vt:lpstr>
      <vt:lpstr>     На жителей Ленинграда обрушился голод.  Хлеб выдавали по карточкам, по 125 грамм    </vt:lpstr>
      <vt:lpstr>Вот такой кусочек хлеба выдавался Ленинградцам на целый день.</vt:lpstr>
      <vt:lpstr>Трудно было взрослым и детям. Взрослые должны были много  работать  на заводах, чтобы помогать бойцам на фронте. Но и дети не отставали от взрослых, тоже работали на заводах.</vt:lpstr>
      <vt:lpstr>Несмотря на тяжелое время. Работали школы. И те дети, которые могли ходить, учились. И это тоже был подвиг маленьких ленинградцев.</vt:lpstr>
      <vt:lpstr>Вглядись в эти фотографии и ты поймешь, как жили ленинградцы первой блокадной зимой.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блокаде Ленинграда</dc:title>
  <dc:creator>Надя</dc:creator>
  <cp:lastModifiedBy>new</cp:lastModifiedBy>
  <cp:revision>31</cp:revision>
  <dcterms:created xsi:type="dcterms:W3CDTF">2014-01-20T15:46:33Z</dcterms:created>
  <dcterms:modified xsi:type="dcterms:W3CDTF">2022-01-21T10:18:20Z</dcterms:modified>
</cp:coreProperties>
</file>