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3" r:id="rId3"/>
    <p:sldId id="275" r:id="rId4"/>
    <p:sldId id="279" r:id="rId5"/>
    <p:sldId id="282" r:id="rId6"/>
    <p:sldId id="285" r:id="rId7"/>
    <p:sldId id="286" r:id="rId8"/>
    <p:sldId id="290" r:id="rId9"/>
    <p:sldId id="293" r:id="rId10"/>
    <p:sldId id="294" r:id="rId11"/>
    <p:sldId id="292" r:id="rId12"/>
    <p:sldId id="295" r:id="rId13"/>
    <p:sldId id="311" r:id="rId14"/>
    <p:sldId id="299" r:id="rId15"/>
    <p:sldId id="300" r:id="rId16"/>
    <p:sldId id="301" r:id="rId17"/>
    <p:sldId id="312" r:id="rId18"/>
    <p:sldId id="313" r:id="rId19"/>
    <p:sldId id="314" r:id="rId20"/>
    <p:sldId id="284" r:id="rId21"/>
    <p:sldId id="302" r:id="rId22"/>
    <p:sldId id="304" r:id="rId23"/>
    <p:sldId id="305" r:id="rId24"/>
    <p:sldId id="31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EFE8"/>
    <a:srgbClr val="72FAED"/>
    <a:srgbClr val="F6B3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1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3AA11-7E5F-4D19-AA25-DD86568FAE43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DB85F-C3EE-4E25-BCE1-EFEC77A8C3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758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8861A-0925-4223-B83C-724A27D58B63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860CE-D6AC-48D7-85C3-CF42EAE4D8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025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165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00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9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61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720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80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77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034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832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47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3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2F015F8-2EB1-4A48-BA96-1DAAAFD25FC7}" type="datetimeFigureOut">
              <a:rPr lang="ru-RU" smtClean="0"/>
              <a:pPr/>
              <a:t>22.12.2022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F3DAF016-E707-44BA-B6E4-6C17B5721FC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microsoft.com/office/2007/relationships/hdphoto" Target="../media/hdphoto8.wdp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0.wdp"/><Relationship Id="rId5" Type="http://schemas.openxmlformats.org/officeDocument/2006/relationships/image" Target="../media/image22.png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48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14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36234" y="486853"/>
            <a:ext cx="6808761" cy="276875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02" y="1286836"/>
            <a:ext cx="5001953" cy="3699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1782" y="703384"/>
            <a:ext cx="111477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abriola" pitchFamily="82" charset="0"/>
              </a:rPr>
              <a:t>Муниципальное бюджетное образовательное учреждение «Детский сад комбинированного видна «Аленький цветочек»»                                  </a:t>
            </a:r>
            <a:r>
              <a:rPr lang="ru-RU" sz="7200" dirty="0" smtClean="0">
                <a:solidFill>
                  <a:srgbClr val="002060"/>
                </a:solidFill>
                <a:latin typeface="Gabriola" pitchFamily="82" charset="0"/>
              </a:rPr>
              <a:t>«Игрушки»</a:t>
            </a:r>
          </a:p>
          <a:p>
            <a:pPr algn="ctr"/>
            <a:endParaRPr lang="ru-RU" sz="2800" dirty="0" smtClean="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endParaRPr lang="ru-RU" sz="2800" dirty="0" smtClean="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endParaRPr lang="ru-RU" sz="2800" dirty="0" smtClean="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Gabriola" pitchFamily="82" charset="0"/>
            </a:endParaRPr>
          </a:p>
          <a:p>
            <a:pPr algn="ctr"/>
            <a:endParaRPr lang="ru-RU" sz="2800" dirty="0" smtClean="0">
              <a:solidFill>
                <a:srgbClr val="002060"/>
              </a:solidFill>
              <a:latin typeface="Gabriola" pitchFamily="82" charset="0"/>
            </a:endParaRPr>
          </a:p>
          <a:p>
            <a:pPr algn="r"/>
            <a:r>
              <a:rPr lang="ru-RU" sz="2800" dirty="0" smtClean="0">
                <a:solidFill>
                  <a:srgbClr val="002060"/>
                </a:solidFill>
                <a:latin typeface="Gabriola" pitchFamily="82" charset="0"/>
              </a:rPr>
              <a:t> Воспитатели: Бычкова В.В., Чернявская И.Ю.</a:t>
            </a:r>
            <a:endParaRPr lang="ru-RU" sz="2800" dirty="0">
              <a:solidFill>
                <a:srgbClr val="002060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417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369" y="365126"/>
            <a:ext cx="11113477" cy="886899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Вова играл маленькой куколкой, а Катя большой… (куклой)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2930" y="1209058"/>
            <a:ext cx="3179070" cy="3968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088"/>
            <a:ext cx="2518279" cy="3140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3038" l="10000" r="961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17475" y="3778498"/>
            <a:ext cx="1765624" cy="10140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00" r="92000">
                        <a14:foregroundMark x1="59200" y1="70800" x2="61200" y2="94400"/>
                        <a14:foregroundMark x1="53200" y1="70000" x2="56400" y2="94000"/>
                        <a14:foregroundMark x1="63200" y1="90600" x2="65000" y2="95200"/>
                        <a14:foregroundMark x1="54400" y1="86600" x2="51200" y2="93200"/>
                      </a14:backgroundRemoval>
                    </a14:imgEffect>
                  </a14:imgLayer>
                </a14:imgProps>
              </a:ext>
            </a:extLst>
          </a:blip>
          <a:srcRect l="34316" t="-488" r="17255" b="1336"/>
          <a:stretch/>
        </p:blipFill>
        <p:spPr>
          <a:xfrm>
            <a:off x="6950976" y="1617785"/>
            <a:ext cx="1916096" cy="3922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354" y="590843"/>
            <a:ext cx="11704320" cy="661182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Катя катает большой паровоз, а Вова маленький … (паровозик)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38719"/>
            <a:ext cx="3179070" cy="3968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3721" y="1969937"/>
            <a:ext cx="2518279" cy="3140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67" b="74500" l="395" r="38158">
                        <a14:foregroundMark x1="10658" y1="36500" x2="1460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202" b="17214"/>
          <a:stretch/>
        </p:blipFill>
        <p:spPr>
          <a:xfrm>
            <a:off x="8426548" y="2676395"/>
            <a:ext cx="1230575" cy="2127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6" b="94971" l="9984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70" y="2194560"/>
            <a:ext cx="3604969" cy="27368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8"/>
          <a:stretch/>
        </p:blipFill>
        <p:spPr>
          <a:xfrm>
            <a:off x="2124221" y="-265232"/>
            <a:ext cx="8201465" cy="7123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53" y="4698610"/>
            <a:ext cx="2376029" cy="1834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1370" y="239152"/>
            <a:ext cx="1808819" cy="18765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/>
          <a:srcRect l="24982" t="-1" r="45508" b="13022"/>
          <a:stretch/>
        </p:blipFill>
        <p:spPr>
          <a:xfrm>
            <a:off x="7920112" y="4508869"/>
            <a:ext cx="1317554" cy="21451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85" b="100000" l="0" r="89885"/>
                    </a14:imgEffect>
                  </a14:imgLayer>
                </a14:imgProps>
              </a:ext>
            </a:extLst>
          </a:blip>
          <a:srcRect t="34598" r="38424"/>
          <a:stretch/>
        </p:blipFill>
        <p:spPr>
          <a:xfrm>
            <a:off x="3012581" y="2330264"/>
            <a:ext cx="1953314" cy="24033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62" b="96109" l="9707" r="92857">
                        <a14:foregroundMark x1="67216" y1="30739" x2="59341" y2="365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6225" y="2560320"/>
            <a:ext cx="2016559" cy="18983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94" b="62871" l="9958" r="35778">
                        <a14:foregroundMark x1="19320" y1="29255" x2="19678" y2="30466"/>
                        <a14:foregroundMark x1="17403" y1="26768" x2="17127" y2="301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87" t="19019" r="64162" b="49280"/>
          <a:stretch/>
        </p:blipFill>
        <p:spPr>
          <a:xfrm flipH="1">
            <a:off x="2714970" y="4725004"/>
            <a:ext cx="2011774" cy="21329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09" l="9677" r="100000">
                        <a14:foregroundMark x1="77823" y1="58909" x2="77218" y2="65091"/>
                        <a14:foregroundMark x1="63508" y1="61636" x2="64919" y2="696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385539" y="175663"/>
            <a:ext cx="1938707" cy="2149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75" y="309488"/>
            <a:ext cx="2014161" cy="18190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9267" y="2279796"/>
            <a:ext cx="2181112" cy="2181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71305"/>
          </a:xfrm>
        </p:spPr>
        <p:txBody>
          <a:bodyPr/>
          <a:lstStyle/>
          <a:p>
            <a:pPr algn="ctr"/>
            <a:r>
              <a:rPr lang="ru-RU" sz="6000" b="1" dirty="0" err="1" smtClean="0">
                <a:solidFill>
                  <a:srgbClr val="0070C0"/>
                </a:solidFill>
              </a:rPr>
              <a:t>Физминутка</a:t>
            </a:r>
            <a:r>
              <a:rPr lang="ru-RU" sz="6000" b="1" dirty="0" smtClean="0">
                <a:solidFill>
                  <a:srgbClr val="0070C0"/>
                </a:solidFill>
              </a:rPr>
              <a:t> </a:t>
            </a:r>
            <a:endParaRPr lang="ru-RU" sz="60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491175"/>
            <a:ext cx="6491068" cy="4685788"/>
          </a:xfrm>
        </p:spPr>
        <p:txBody>
          <a:bodyPr/>
          <a:lstStyle/>
          <a:p>
            <a:pPr>
              <a:buNone/>
            </a:pPr>
            <a:r>
              <a:rPr lang="ru-RU" sz="3600" dirty="0" smtClean="0"/>
              <a:t>Буратино потянулся,</a:t>
            </a:r>
          </a:p>
          <a:p>
            <a:pPr>
              <a:buNone/>
            </a:pPr>
            <a:r>
              <a:rPr lang="ru-RU" sz="3600" dirty="0" smtClean="0"/>
              <a:t>Раз нагнулся, два нагнулся,</a:t>
            </a:r>
          </a:p>
          <a:p>
            <a:pPr>
              <a:buNone/>
            </a:pPr>
            <a:r>
              <a:rPr lang="ru-RU" sz="3600" dirty="0" smtClean="0"/>
              <a:t>Руки в стороны развел,</a:t>
            </a:r>
          </a:p>
          <a:p>
            <a:pPr>
              <a:buNone/>
            </a:pPr>
            <a:r>
              <a:rPr lang="ru-RU" sz="3600" dirty="0" smtClean="0"/>
              <a:t>Ключик, видно, не нашел.</a:t>
            </a:r>
          </a:p>
          <a:p>
            <a:pPr>
              <a:buNone/>
            </a:pPr>
            <a:r>
              <a:rPr lang="ru-RU" sz="3600" dirty="0" smtClean="0"/>
              <a:t>Чтобы ключик нам достать, </a:t>
            </a:r>
          </a:p>
          <a:p>
            <a:pPr>
              <a:buNone/>
            </a:pPr>
            <a:r>
              <a:rPr lang="ru-RU" sz="3600" dirty="0" smtClean="0"/>
              <a:t>Надо на носочки встать.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 descr="https://www.pnglot.com/pngfile/detail/175-1751350_pinocchio-png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555" y="1288519"/>
            <a:ext cx="4595446" cy="5569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5545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</a:rPr>
              <a:t>Скажи наоборот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4" name="Picture 2" descr="C:\Documents and Settings\Пользователь\Рабочий стол\игрушки\2429_2_enl64_en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319" r="27319" b="58859"/>
          <a:stretch>
            <a:fillRect/>
          </a:stretch>
        </p:blipFill>
        <p:spPr bwMode="auto">
          <a:xfrm>
            <a:off x="7254346" y="1379855"/>
            <a:ext cx="3712032" cy="3445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Documents and Settings\Пользователь\Рабочий стол\игрушки\мишк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809" y="837712"/>
            <a:ext cx="3466416" cy="402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852586" y="4774541"/>
            <a:ext cx="22733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latin typeface="Arial" charset="0"/>
              </a:rPr>
              <a:t>мягкий, </a:t>
            </a:r>
            <a:r>
              <a:rPr lang="en-US" sz="3200" dirty="0">
                <a:latin typeface="Arial" charset="0"/>
              </a:rPr>
              <a:t>   </a:t>
            </a:r>
            <a:r>
              <a:rPr lang="ru-RU" sz="3200" dirty="0">
                <a:latin typeface="Arial" charset="0"/>
              </a:rPr>
              <a:t>а</a:t>
            </a:r>
          </a:p>
        </p:txBody>
      </p: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8959582" y="4737223"/>
            <a:ext cx="19848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latin typeface="Arial" charset="0"/>
              </a:rPr>
              <a:t> – ………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5545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</a:rPr>
              <a:t>Скажи наоборот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6" name="Picture 4" descr="C:\Documents and Settings\Пользователь\Рабочий стол\игрушки\мяч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960" y="1203657"/>
            <a:ext cx="3362814" cy="3580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hobbyplus.ru/upload/iblock/df8/df83a8bcb71a036cee46ea999c66632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4496" y="1366448"/>
            <a:ext cx="4579806" cy="30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2"/>
          <p:cNvSpPr txBox="1">
            <a:spLocks noChangeArrowheads="1"/>
          </p:cNvSpPr>
          <p:nvPr/>
        </p:nvSpPr>
        <p:spPr bwMode="auto">
          <a:xfrm>
            <a:off x="829994" y="4488961"/>
            <a:ext cx="34043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200" dirty="0">
                <a:latin typeface="Arial" charset="0"/>
              </a:rPr>
              <a:t>тяжёлая, </a:t>
            </a:r>
            <a:r>
              <a:rPr lang="en-US" sz="3200" dirty="0">
                <a:latin typeface="Arial" charset="0"/>
              </a:rPr>
              <a:t>   </a:t>
            </a:r>
            <a:r>
              <a:rPr lang="ru-RU" sz="3200" dirty="0">
                <a:latin typeface="Arial" charset="0"/>
              </a:rPr>
              <a:t>а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9289122" y="4540348"/>
            <a:ext cx="19848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latin typeface="Arial" charset="0"/>
              </a:rPr>
              <a:t> – ………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5545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</a:rPr>
              <a:t>Скажи наоборот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8" name="Picture 5" descr="C:\Documents and Settings\Пользователь\Рабочий стол\игрушки\неваляшк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09427" y="999661"/>
            <a:ext cx="2707249" cy="371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233586" y="4581013"/>
            <a:ext cx="20633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latin typeface="Arial" charset="0"/>
              </a:rPr>
              <a:t>новый,   а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9210700" y="4670303"/>
            <a:ext cx="19848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latin typeface="Arial" charset="0"/>
              </a:rPr>
              <a:t> – ……… </a:t>
            </a:r>
          </a:p>
        </p:txBody>
      </p:sp>
      <p:pic>
        <p:nvPicPr>
          <p:cNvPr id="16" name="Picture 4" descr="http://igrushka-spb.ru/published/publicdata/IGRUSH12WA/attachments/SC/products_pictures/150924_c_en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t="30240" r="461" b="28181"/>
          <a:stretch>
            <a:fillRect/>
          </a:stretch>
        </p:blipFill>
        <p:spPr bwMode="auto">
          <a:xfrm>
            <a:off x="0" y="1786597"/>
            <a:ext cx="6156249" cy="257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5545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</a:rPr>
              <a:t>Скажи наоборот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233586" y="4581013"/>
            <a:ext cx="255287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Arial" charset="0"/>
              </a:rPr>
              <a:t>большая,   </a:t>
            </a:r>
            <a:r>
              <a:rPr lang="ru-RU" sz="3200" dirty="0">
                <a:latin typeface="Arial" charset="0"/>
              </a:rPr>
              <a:t>а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9210700" y="4670303"/>
            <a:ext cx="19848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latin typeface="Arial" charset="0"/>
              </a:rPr>
              <a:t> – ……… </a:t>
            </a:r>
          </a:p>
        </p:txBody>
      </p:sp>
      <p:pic>
        <p:nvPicPr>
          <p:cNvPr id="9" name="Picture 2" descr="C:\Documents and Settings\Пользователь\Рабочий стол\игрушки\кукла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612" y="0"/>
            <a:ext cx="2848026" cy="495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C:\Documents and Settings\Пользователь\Рабочий стол\игрушки\матрёшка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6475" y="2172649"/>
            <a:ext cx="1636663" cy="244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5545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</a:rPr>
              <a:t>Скажи наоборот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233586" y="4581013"/>
            <a:ext cx="25506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Arial" charset="0"/>
              </a:rPr>
              <a:t>длинный,   </a:t>
            </a:r>
            <a:r>
              <a:rPr lang="ru-RU" sz="3200" dirty="0">
                <a:latin typeface="Arial" charset="0"/>
              </a:rPr>
              <a:t>а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9210700" y="4670303"/>
            <a:ext cx="19848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latin typeface="Arial" charset="0"/>
              </a:rPr>
              <a:t> – ………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3948" y="948325"/>
            <a:ext cx="5017029" cy="3960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288" y="2433711"/>
            <a:ext cx="2603978" cy="20831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5545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</a:rPr>
              <a:t>Скажи наоборот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1233586" y="4581013"/>
            <a:ext cx="24569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 smtClean="0">
                <a:latin typeface="Arial" charset="0"/>
              </a:rPr>
              <a:t>высокая,   </a:t>
            </a:r>
            <a:r>
              <a:rPr lang="ru-RU" sz="3200" dirty="0">
                <a:latin typeface="Arial" charset="0"/>
              </a:rPr>
              <a:t>а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9210700" y="4670303"/>
            <a:ext cx="19848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dirty="0">
                <a:latin typeface="Arial" charset="0"/>
              </a:rPr>
              <a:t> – ………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78" y="168812"/>
            <a:ext cx="2891774" cy="45716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32658" t="-5520" r="13447" b="58700"/>
          <a:stretch/>
        </p:blipFill>
        <p:spPr>
          <a:xfrm>
            <a:off x="8088923" y="626314"/>
            <a:ext cx="4696681" cy="3747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525000" cy="839372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rgbClr val="0070C0"/>
                </a:solidFill>
                <a:latin typeface="Arial Black" pitchFamily="34" charset="0"/>
              </a:rPr>
              <a:t>Отгадай загадку</a:t>
            </a:r>
            <a:endParaRPr lang="ru-RU" sz="5400" b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1828800"/>
            <a:ext cx="5848643" cy="4267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600" dirty="0" smtClean="0"/>
              <a:t>Я строю все, что захочу! </a:t>
            </a:r>
          </a:p>
          <a:p>
            <a:pPr>
              <a:buNone/>
            </a:pPr>
            <a:r>
              <a:rPr lang="ru-RU" sz="3600" dirty="0" smtClean="0"/>
              <a:t>Кладу кирпичик к кирпичу. </a:t>
            </a:r>
          </a:p>
          <a:p>
            <a:pPr>
              <a:buNone/>
            </a:pPr>
            <a:r>
              <a:rPr lang="ru-RU" sz="3600" dirty="0" smtClean="0"/>
              <a:t>Построю я высокий дом </a:t>
            </a:r>
          </a:p>
          <a:p>
            <a:pPr>
              <a:buNone/>
            </a:pPr>
            <a:r>
              <a:rPr lang="ru-RU" sz="3600" dirty="0" smtClean="0"/>
              <a:t>И поселю зверюшек в нем.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9805" y="1072048"/>
            <a:ext cx="196720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0" b="1" dirty="0" smtClean="0">
                <a:solidFill>
                  <a:srgbClr val="0070C0"/>
                </a:solidFill>
              </a:rPr>
              <a:t>?</a:t>
            </a:r>
            <a:endParaRPr lang="ru-RU" sz="300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841" y="1004995"/>
            <a:ext cx="5732039" cy="442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98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i.pinimg.com/736x/28/79/4c/28794c640123575e881e757b0360f1cf--perception-workshee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4713" y="2200016"/>
            <a:ext cx="3277774" cy="2266476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</a:rPr>
              <a:t>Узнай по силуэту</a:t>
            </a:r>
            <a:endParaRPr lang="ru-RU" sz="6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36431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Что лишнее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14" name="Рисунок 13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74" y="1673197"/>
            <a:ext cx="2686269" cy="2686269"/>
          </a:xfrm>
          <a:prstGeom prst="rect">
            <a:avLst/>
          </a:prstGeom>
        </p:spPr>
      </p:pic>
      <p:pic>
        <p:nvPicPr>
          <p:cNvPr id="15" name="Рисунок 14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7261"/>
            <a:ext cx="2996418" cy="2996418"/>
          </a:xfrm>
          <a:prstGeom prst="rect">
            <a:avLst/>
          </a:prstGeom>
        </p:spPr>
      </p:pic>
      <p:pic>
        <p:nvPicPr>
          <p:cNvPr id="16" name="Рисунок 1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583" y="1106791"/>
            <a:ext cx="2914196" cy="4203912"/>
          </a:xfrm>
          <a:prstGeom prst="rect">
            <a:avLst/>
          </a:prstGeom>
        </p:spPr>
      </p:pic>
      <p:pic>
        <p:nvPicPr>
          <p:cNvPr id="17" name="Рисунок 16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" b="100000" l="0" r="100000">
                        <a14:foregroundMark x1="26854" y1="88084" x2="71142" y2="92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220561" y="2082018"/>
            <a:ext cx="2819801" cy="2418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36431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Что лишнее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17394"/>
            <a:ext cx="3892866" cy="2883437"/>
          </a:xfrm>
          <a:prstGeom prst="rect">
            <a:avLst/>
          </a:prstGeom>
        </p:spPr>
      </p:pic>
      <p:pic>
        <p:nvPicPr>
          <p:cNvPr id="8" name="Рисунок 7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082" y="978507"/>
            <a:ext cx="2298703" cy="4058265"/>
          </a:xfrm>
          <a:prstGeom prst="rect">
            <a:avLst/>
          </a:prstGeom>
        </p:spPr>
      </p:pic>
      <p:pic>
        <p:nvPicPr>
          <p:cNvPr id="9" name="Рисунок 8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9"/>
          <a:stretch>
            <a:fillRect/>
          </a:stretch>
        </p:blipFill>
        <p:spPr>
          <a:xfrm>
            <a:off x="6916072" y="801858"/>
            <a:ext cx="5021855" cy="3207434"/>
          </a:xfrm>
          <a:prstGeom prst="rect">
            <a:avLst/>
          </a:prstGeom>
        </p:spPr>
      </p:pic>
      <p:pic>
        <p:nvPicPr>
          <p:cNvPr id="10" name="Рисунок 9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7013" t="37299" r="50782" b="35229"/>
          <a:stretch/>
        </p:blipFill>
        <p:spPr>
          <a:xfrm>
            <a:off x="7388267" y="2836668"/>
            <a:ext cx="3007757" cy="2635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36431"/>
          </a:xfrm>
        </p:spPr>
        <p:txBody>
          <a:bodyPr/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</a:rPr>
              <a:t>Что лишнее</a:t>
            </a:r>
            <a:endParaRPr lang="ru-RU" sz="60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1306"/>
            <a:ext cx="2982351" cy="3418168"/>
          </a:xfrm>
          <a:prstGeom prst="rect">
            <a:avLst/>
          </a:prstGeom>
        </p:spPr>
      </p:pic>
      <p:pic>
        <p:nvPicPr>
          <p:cNvPr id="4" name="Рисунок 3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6" y="323558"/>
            <a:ext cx="3993696" cy="3083134"/>
          </a:xfrm>
          <a:prstGeom prst="rect">
            <a:avLst/>
          </a:prstGeom>
        </p:spPr>
      </p:pic>
      <p:pic>
        <p:nvPicPr>
          <p:cNvPr id="5" name="Рисунок 4">
            <a:hlinkClick r:id="" action="ppaction://noaction" highlightClick="1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976" b="86978" l="13596" r="60823">
                        <a14:foregroundMark x1="37329" y1="56148" x2="38700" y2="57904"/>
                        <a14:foregroundMark x1="43232" y1="56329" x2="42397" y2="57904"/>
                        <a14:foregroundMark x1="40072" y1="59116" x2="40668" y2="608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40995" r="42290" b="20597"/>
          <a:stretch/>
        </p:blipFill>
        <p:spPr>
          <a:xfrm>
            <a:off x="4703021" y="1871003"/>
            <a:ext cx="3906250" cy="3967929"/>
          </a:xfrm>
          <a:prstGeom prst="rect">
            <a:avLst/>
          </a:prstGeom>
        </p:spPr>
      </p:pic>
      <p:pic>
        <p:nvPicPr>
          <p:cNvPr id="6" name="Рисунок 5">
            <a:hlinkClick r:id="" action="ppaction://hlinkshowjump?jump=nextslide" highlightClick="1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706" y="761963"/>
            <a:ext cx="2983453" cy="29834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14400" y="1122362"/>
            <a:ext cx="10363200" cy="2816591"/>
          </a:xfrm>
        </p:spPr>
        <p:txBody>
          <a:bodyPr/>
          <a:lstStyle/>
          <a:p>
            <a:r>
              <a:rPr lang="ru-RU" sz="6600" b="1" dirty="0" smtClean="0">
                <a:solidFill>
                  <a:srgbClr val="0070C0"/>
                </a:solidFill>
              </a:rPr>
              <a:t>Молодцы! </a:t>
            </a:r>
            <a:br>
              <a:rPr lang="ru-RU" sz="6600" b="1" dirty="0" smtClean="0">
                <a:solidFill>
                  <a:srgbClr val="0070C0"/>
                </a:solidFill>
              </a:rPr>
            </a:br>
            <a:r>
              <a:rPr lang="ru-RU" sz="6600" b="1" dirty="0" smtClean="0">
                <a:solidFill>
                  <a:srgbClr val="0070C0"/>
                </a:solidFill>
              </a:rPr>
              <a:t>Вы выполнили все задания!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2824" y1="58444" x2="59160" y2="96222"/>
                        <a14:foregroundMark x1="70611" y1="55333" x2="50382" y2="93556"/>
                        <a14:foregroundMark x1="35496" y1="55333" x2="56489" y2="89111"/>
                        <a14:foregroundMark x1="72901" y1="91556" x2="73282" y2="94222"/>
                        <a14:foregroundMark x1="70992" y1="95333" x2="65267" y2="97333"/>
                        <a14:foregroundMark x1="59160" y1="96222" x2="64504" y2="96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8739" y="681601"/>
            <a:ext cx="2063262" cy="35437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525000" cy="839372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70C0"/>
                </a:solidFill>
                <a:latin typeface="Arial Black" pitchFamily="34" charset="0"/>
              </a:rPr>
              <a:t>Отгадай загадку</a:t>
            </a:r>
            <a:endParaRPr lang="ru-RU" sz="5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307102"/>
            <a:ext cx="5848643" cy="378889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9805" y="1072048"/>
            <a:ext cx="196720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0" b="1" dirty="0" smtClean="0">
                <a:solidFill>
                  <a:srgbClr val="0070C0"/>
                </a:solidFill>
              </a:rPr>
              <a:t>?</a:t>
            </a:r>
            <a:endParaRPr lang="ru-RU" sz="30000" b="1" dirty="0">
              <a:solidFill>
                <a:srgbClr val="0070C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963" y="2690336"/>
            <a:ext cx="87360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/>
              <a:t>Кручусь-верчусь, и мне не лень </a:t>
            </a:r>
          </a:p>
          <a:p>
            <a:r>
              <a:rPr lang="ru-RU" sz="4800" dirty="0" smtClean="0"/>
              <a:t>Вертеться даже целый день.</a:t>
            </a:r>
            <a:endParaRPr lang="ru-RU" sz="4800" dirty="0"/>
          </a:p>
        </p:txBody>
      </p:sp>
      <p:pic>
        <p:nvPicPr>
          <p:cNvPr id="6" name="Рисунок 5">
            <a:hlinkClick r:id="" action="ppaction://noaction" highlightClick="1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9088" y="815923"/>
            <a:ext cx="4187483" cy="418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98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525000" cy="839372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70C0"/>
                </a:solidFill>
                <a:latin typeface="Arial Black" pitchFamily="34" charset="0"/>
              </a:rPr>
              <a:t>Отгадай загадку</a:t>
            </a:r>
            <a:endParaRPr lang="ru-RU" sz="54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6776" y="1730326"/>
            <a:ext cx="6414868" cy="436567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4400" dirty="0" smtClean="0"/>
              <a:t>По асфальту я скачу, </a:t>
            </a:r>
          </a:p>
          <a:p>
            <a:pPr>
              <a:buNone/>
            </a:pPr>
            <a:r>
              <a:rPr lang="ru-RU" sz="4400" dirty="0" smtClean="0"/>
              <a:t>Через двор в траву лечу. </a:t>
            </a:r>
          </a:p>
          <a:p>
            <a:pPr>
              <a:buNone/>
            </a:pPr>
            <a:r>
              <a:rPr lang="ru-RU" sz="4400" dirty="0" smtClean="0"/>
              <a:t>От друзей меня не прячь, </a:t>
            </a:r>
          </a:p>
          <a:p>
            <a:pPr>
              <a:buNone/>
            </a:pPr>
            <a:r>
              <a:rPr lang="ru-RU" sz="4400" dirty="0" smtClean="0"/>
              <a:t>Поиграй-ка с ними в…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9805" y="1072048"/>
            <a:ext cx="196720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0000" b="1" dirty="0" smtClean="0">
                <a:solidFill>
                  <a:srgbClr val="0070C0"/>
                </a:solidFill>
              </a:rPr>
              <a:t>?</a:t>
            </a:r>
            <a:endParaRPr lang="ru-RU" sz="300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043" y="1410869"/>
            <a:ext cx="3793587" cy="379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298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s05.infourok.ru/uploads/ex/0046/0008d9e5-cc3c28f0/img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899"/>
          </a:xfrm>
        </p:spPr>
        <p:txBody>
          <a:bodyPr/>
          <a:lstStyle/>
          <a:p>
            <a:pPr algn="ctr"/>
            <a:r>
              <a:rPr lang="ru-RU" sz="6600" b="1" dirty="0" smtClean="0">
                <a:solidFill>
                  <a:srgbClr val="0070C0"/>
                </a:solidFill>
              </a:rPr>
              <a:t>Большой - маленький</a:t>
            </a:r>
            <a:endParaRPr lang="ru-RU" sz="66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56074" y="1969477"/>
            <a:ext cx="5289451" cy="648360"/>
          </a:xfrm>
        </p:spPr>
        <p:txBody>
          <a:bodyPr/>
          <a:lstStyle/>
          <a:p>
            <a:pPr>
              <a:buNone/>
            </a:pPr>
            <a:r>
              <a:rPr lang="ru-RU" sz="6000" dirty="0" smtClean="0">
                <a:solidFill>
                  <a:srgbClr val="0070C0"/>
                </a:solidFill>
              </a:rPr>
              <a:t>Катя</a:t>
            </a:r>
          </a:p>
          <a:p>
            <a:pPr>
              <a:buNone/>
            </a:pPr>
            <a:endParaRPr lang="ru-RU" sz="6000" dirty="0" smtClean="0">
              <a:solidFill>
                <a:srgbClr val="0070C0"/>
              </a:solidFill>
            </a:endParaRPr>
          </a:p>
          <a:p>
            <a:pPr algn="r">
              <a:buNone/>
            </a:pPr>
            <a:r>
              <a:rPr lang="ru-RU" sz="6000" dirty="0" smtClean="0">
                <a:solidFill>
                  <a:srgbClr val="0070C0"/>
                </a:solidFill>
              </a:rPr>
              <a:t>Вова</a:t>
            </a:r>
            <a:endParaRPr lang="ru-RU" sz="60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44" y="1293463"/>
            <a:ext cx="3179070" cy="3968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792" y="1899598"/>
            <a:ext cx="2518279" cy="3140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895" y="365126"/>
            <a:ext cx="11493305" cy="886899"/>
          </a:xfrm>
        </p:spPr>
        <p:txBody>
          <a:bodyPr/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Катя собрала большую пирамиду, а Вова маленькую … (пирамидку)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38719"/>
            <a:ext cx="3179070" cy="3968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3721" y="1969937"/>
            <a:ext cx="2518279" cy="31406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20" y="1730648"/>
            <a:ext cx="1858689" cy="32814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622143" y="2993180"/>
            <a:ext cx="1649104" cy="1828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6899"/>
          </a:xfrm>
        </p:spPr>
        <p:txBody>
          <a:bodyPr/>
          <a:lstStyle/>
          <a:p>
            <a:pPr algn="ctr"/>
            <a:r>
              <a:rPr lang="ru-RU" sz="3600" dirty="0" smtClean="0">
                <a:solidFill>
                  <a:srgbClr val="0070C0"/>
                </a:solidFill>
              </a:rPr>
              <a:t>У Кати большой мяч , а у Вовы маленький … (мячик)</a:t>
            </a:r>
            <a:endParaRPr lang="ru-RU" sz="36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138719"/>
            <a:ext cx="3179070" cy="3968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73721" y="1969937"/>
            <a:ext cx="2518279" cy="31406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219" y="1825943"/>
            <a:ext cx="2999987" cy="29999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34" y="3036995"/>
            <a:ext cx="1865001" cy="1718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369" y="365126"/>
            <a:ext cx="11113477" cy="886899"/>
          </a:xfrm>
        </p:spPr>
        <p:txBody>
          <a:bodyPr/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Вова катал маленькую машинку, а Катя большую… (машину)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12930" y="1209058"/>
            <a:ext cx="3179070" cy="39685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9088"/>
            <a:ext cx="2518279" cy="3140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102" y="2757268"/>
            <a:ext cx="2885925" cy="23087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6" b="96955" l="2864" r="997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02" y="3934005"/>
            <a:ext cx="1462984" cy="982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00719da-1f84a52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664</TotalTime>
  <Words>246</Words>
  <Application>Microsoft Office PowerPoint</Application>
  <PresentationFormat>Произвольный</PresentationFormat>
  <Paragraphs>65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000719da-1f84a522</vt:lpstr>
      <vt:lpstr>  </vt:lpstr>
      <vt:lpstr>Отгадай загадку</vt:lpstr>
      <vt:lpstr>Отгадай загадку</vt:lpstr>
      <vt:lpstr>Отгадай загадку</vt:lpstr>
      <vt:lpstr>Презентация PowerPoint</vt:lpstr>
      <vt:lpstr>Большой - маленький</vt:lpstr>
      <vt:lpstr>Катя собрала большую пирамиду, а Вова маленькую … (пирамидку)</vt:lpstr>
      <vt:lpstr>У Кати большой мяч , а у Вовы маленький … (мячик)</vt:lpstr>
      <vt:lpstr>Вова катал маленькую машинку, а Катя большую… (машину)</vt:lpstr>
      <vt:lpstr>Вова играл маленькой куколкой, а Катя большой… (куклой)</vt:lpstr>
      <vt:lpstr>Катя катает большой паровоз, а Вова маленький … (паровозик)</vt:lpstr>
      <vt:lpstr>Презентация PowerPoint</vt:lpstr>
      <vt:lpstr>Физминутка </vt:lpstr>
      <vt:lpstr>Скажи наоборот</vt:lpstr>
      <vt:lpstr>Скажи наоборот</vt:lpstr>
      <vt:lpstr>Скажи наоборот</vt:lpstr>
      <vt:lpstr>Скажи наоборот</vt:lpstr>
      <vt:lpstr>Скажи наоборот</vt:lpstr>
      <vt:lpstr>Скажи наоборот</vt:lpstr>
      <vt:lpstr>Узнай по силуэту</vt:lpstr>
      <vt:lpstr>Что лишнее</vt:lpstr>
      <vt:lpstr>Что лишнее</vt:lpstr>
      <vt:lpstr>Что лишнее</vt:lpstr>
      <vt:lpstr>Молодцы!  Вы выполнили все задания!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 НА ТЕМУ :  « Игрушки»</dc:title>
  <cp:lastModifiedBy>new</cp:lastModifiedBy>
  <cp:revision>69</cp:revision>
  <dcterms:created xsi:type="dcterms:W3CDTF">2016-09-26T15:10:46Z</dcterms:created>
  <dcterms:modified xsi:type="dcterms:W3CDTF">2022-12-22T08:35:51Z</dcterms:modified>
</cp:coreProperties>
</file>