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9508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80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87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107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43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33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19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81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4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90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5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68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16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97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85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F80C23-33F2-4851-93FF-E99F4B54EB58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809AFC-2E8A-4527-A3A0-A63ABD939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9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Психологическая служба МБДОУ </a:t>
            </a:r>
            <a:r>
              <a:rPr lang="ru-RU" dirty="0" smtClean="0"/>
              <a:t>«Аленький цветочек»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8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475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психологической службы: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8574" y="1207698"/>
            <a:ext cx="8733583" cy="46065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: НЕКРАСОВА Анастасия Александровна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66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90" y="440459"/>
            <a:ext cx="10396882" cy="1151965"/>
          </a:xfrm>
        </p:spPr>
        <p:txBody>
          <a:bodyPr/>
          <a:lstStyle/>
          <a:p>
            <a:r>
              <a:rPr lang="ru-RU" dirty="0" smtClean="0"/>
              <a:t>Зачем?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197" y="195117"/>
            <a:ext cx="5756455" cy="1642648"/>
          </a:xfrm>
        </p:spPr>
      </p:pic>
      <p:sp>
        <p:nvSpPr>
          <p:cNvPr id="5" name="Прямоугольник 4"/>
          <p:cNvSpPr/>
          <p:nvPr/>
        </p:nvSpPr>
        <p:spPr>
          <a:xfrm>
            <a:off x="414068" y="1837765"/>
            <a:ext cx="111453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службы ДОУ :создание условий для сопровождения и развития как субъектов образовательного процесса, так и учреждения в целом.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в ДОУ являются: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Психологическое сопровождение воспитательно образовательного процесса ДОУ.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индивидуальной работы с детьми с учетом их индивидуально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особенностей в 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 ДОУ и 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Содействие развитию образовательного учреждения в целом, психологическая 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процесса формирования команды единомышленников.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1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23" y="185468"/>
            <a:ext cx="10396882" cy="1151965"/>
          </a:xfrm>
        </p:spPr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24" y="1337432"/>
            <a:ext cx="10028206" cy="4200725"/>
          </a:xfrm>
        </p:spPr>
      </p:pic>
    </p:spTree>
    <p:extLst>
      <p:ext uri="{BB962C8B-B14F-4D97-AF65-F5344CB8AC3E}">
        <p14:creationId xmlns:p14="http://schemas.microsoft.com/office/powerpoint/2010/main" xmlns="" val="26827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6384">
            <a:off x="7532122" y="1949118"/>
            <a:ext cx="3885729" cy="2914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94" y="285982"/>
            <a:ext cx="10396882" cy="1151965"/>
          </a:xfrm>
        </p:spPr>
        <p:txBody>
          <a:bodyPr/>
          <a:lstStyle/>
          <a:p>
            <a:pPr algn="ctr"/>
            <a:r>
              <a:rPr lang="ru-RU" dirty="0" err="1" smtClean="0"/>
              <a:t>Психолог+родитель</a:t>
            </a:r>
            <a:r>
              <a:rPr lang="ru-RU" dirty="0" smtClean="0"/>
              <a:t>=?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0551" y="1437948"/>
            <a:ext cx="8660922" cy="39366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 в решении психологических проблем детей: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проблемам развития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 итогам психологической диагностики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развивающей работы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по вопросам воспитания и развития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80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15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17 .00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:89080256108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8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</TotalTime>
  <Words>149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Главное мероприятие</vt:lpstr>
      <vt:lpstr>Психологическая служба МБДОУ «Аленький цветочек» .</vt:lpstr>
      <vt:lpstr>Состав психологической службы:</vt:lpstr>
      <vt:lpstr>Зачем?</vt:lpstr>
      <vt:lpstr>Направления работы</vt:lpstr>
      <vt:lpstr>Психолог+родитель=?</vt:lpstr>
      <vt:lpstr>Когда?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служба МБДОУ № 5.</dc:title>
  <dc:creator>Кристина Жмырко</dc:creator>
  <cp:lastModifiedBy>пыпывп</cp:lastModifiedBy>
  <cp:revision>6</cp:revision>
  <dcterms:created xsi:type="dcterms:W3CDTF">2016-09-23T14:37:20Z</dcterms:created>
  <dcterms:modified xsi:type="dcterms:W3CDTF">2023-10-10T09:33:24Z</dcterms:modified>
</cp:coreProperties>
</file>