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256" r:id="rId2"/>
    <p:sldId id="275" r:id="rId3"/>
    <p:sldId id="269" r:id="rId4"/>
    <p:sldId id="257" r:id="rId5"/>
    <p:sldId id="262" r:id="rId6"/>
    <p:sldId id="263" r:id="rId7"/>
    <p:sldId id="264" r:id="rId8"/>
    <p:sldId id="270" r:id="rId9"/>
    <p:sldId id="271" r:id="rId10"/>
    <p:sldId id="272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94" autoAdjust="0"/>
    <p:restoredTop sz="94680" autoAdjust="0"/>
  </p:normalViewPr>
  <p:slideViewPr>
    <p:cSldViewPr snapToGrid="0">
      <p:cViewPr varScale="1">
        <p:scale>
          <a:sx n="69" d="100"/>
          <a:sy n="69" d="100"/>
        </p:scale>
        <p:origin x="-246" y="-102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6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2B5A6-FF6E-4E2C-8516-B122764190C8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0843-335D-4C33-95E4-7746FB083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853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60E05-5FB6-4688-A689-759D02923A41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0843-335D-4C33-95E4-7746FB083B5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0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210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588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745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875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3105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87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60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138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245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_2 кнопки перехо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 userDrawn="1"/>
        </p:nvSpPr>
        <p:spPr>
          <a:xfrm>
            <a:off x="11832000" y="-3381"/>
            <a:ext cx="36000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 userDrawn="1"/>
        </p:nvSpPr>
        <p:spPr>
          <a:xfrm>
            <a:off x="11353800" y="-6565"/>
            <a:ext cx="360000" cy="36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1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0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691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917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454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 userDrawn="1"/>
        </p:nvSpPr>
        <p:spPr>
          <a:xfrm>
            <a:off x="11076000" y="0"/>
            <a:ext cx="540000" cy="540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 userDrawn="1"/>
        </p:nvSpPr>
        <p:spPr>
          <a:xfrm>
            <a:off x="11616000" y="0"/>
            <a:ext cx="576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7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34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05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24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1A48-0474-409E-8458-3624D6BD5E44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F9376C-A3A0-4DC8-AD0D-EDA04D13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53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0" r:id="rId17"/>
    <p:sldLayoutId id="214748366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slide" Target="slide3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hyperlink" Target="http://fotki.yandex.ru/users/tatyana-chechene/view/495484/" TargetMode="External"/><Relationship Id="rId12" Type="http://schemas.openxmlformats.org/officeDocument/2006/relationships/hyperlink" Target="http://fotki.yandex.ru/users/tatyana-chechene/view/495466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://fotki.yandex.ru/users/tatyana-chechene/view/495472/" TargetMode="External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microsoft.com/office/2007/relationships/media" Target="../media/media3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3.xml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12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image" Target="../media/image21.jpe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510" y="1509183"/>
            <a:ext cx="9544050" cy="2310341"/>
          </a:xfrm>
        </p:spPr>
        <p:txBody>
          <a:bodyPr/>
          <a:lstStyle/>
          <a:p>
            <a:pPr algn="ctr"/>
            <a:r>
              <a:rPr lang="ru-RU" dirty="0" smtClean="0"/>
              <a:t>Конспект по теме «Домашние животные»</a:t>
            </a:r>
            <a:br>
              <a:rPr lang="ru-RU" dirty="0" smtClean="0"/>
            </a:br>
            <a:r>
              <a:rPr lang="ru-RU" dirty="0" smtClean="0"/>
              <a:t>для детей среднего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2325" y="4050833"/>
            <a:ext cx="2362200" cy="1334983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       Выполнил</a:t>
            </a:r>
          </a:p>
          <a:p>
            <a:pPr lvl="0" algn="l">
              <a:buClr>
                <a:srgbClr val="90C226"/>
              </a:buClr>
            </a:pPr>
            <a:r>
              <a:rPr lang="ru-RU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       воспитатель</a:t>
            </a: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l"/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Карпюк</a:t>
            </a:r>
            <a:r>
              <a:rPr lang="ru-RU" dirty="0" smtClean="0"/>
              <a:t> Е.М.</a:t>
            </a:r>
          </a:p>
          <a:p>
            <a:pPr algn="l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52000" y="631317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1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«Детский сад комбинированного вида «Аленький цветочек»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4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Кого мы встретили на ферме?</a:t>
            </a:r>
            <a:endParaRPr lang="ru-RU" dirty="0"/>
          </a:p>
        </p:txBody>
      </p:sp>
      <p:pic>
        <p:nvPicPr>
          <p:cNvPr id="4" name="заяц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336" y="1305314"/>
            <a:ext cx="2546968" cy="170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лошадь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88" y="1436674"/>
            <a:ext cx="2695703" cy="16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бака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616" y="3910858"/>
            <a:ext cx="2151888" cy="160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лис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158" y="1494560"/>
            <a:ext cx="2895282" cy="1628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ёжик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96" y="4008802"/>
            <a:ext cx="2574292" cy="1716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лось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1" y="3751493"/>
            <a:ext cx="2956560" cy="197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135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868346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домик?</a:t>
            </a:r>
            <a:endParaRPr lang="ru-RU" sz="54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лошад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10471"/>
            <a:ext cx="3010188" cy="1831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собак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7600"/>
            <a:ext cx="2957518" cy="220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овц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6802"/>
            <a:ext cx="2867741" cy="204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хлев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938654" y="95413"/>
            <a:ext cx="3020291" cy="211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будка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9296400" y="4752111"/>
            <a:ext cx="2189018" cy="21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овчарня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7918" y="2479241"/>
            <a:ext cx="2570018" cy="202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Управляющая кнопка: домой 16">
            <a:hlinkClick r:id="rId8" action="ppaction://hlinksldjump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467 L 0.66706 0.3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96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675 0.377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52956 -0.584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1" y="-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6" descr="куриц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817" y="2924175"/>
            <a:ext cx="20320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7"/>
          <p:cNvSpPr txBox="1">
            <a:spLocks noChangeArrowheads="1"/>
          </p:cNvSpPr>
          <p:nvPr/>
        </p:nvSpPr>
        <p:spPr bwMode="auto">
          <a:xfrm>
            <a:off x="719667" y="260350"/>
            <a:ext cx="108479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1372" y="116632"/>
            <a:ext cx="1064000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Домашние животные</a:t>
            </a:r>
          </a:p>
        </p:txBody>
      </p:sp>
      <p:pic>
        <p:nvPicPr>
          <p:cNvPr id="15364" name="Рисунок 22" descr="0_566c4_b4e09239_L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951" y="1052513"/>
            <a:ext cx="385233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23" descr="свинья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2" y="4941889"/>
            <a:ext cx="229023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25" descr="0014-014-Koza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733" y="4556126"/>
            <a:ext cx="1966384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2" descr="mhtml:file://C:\Users\User\Desktop\животные%20и%20их%20детеныши.mht!http://img-fotki.yandex.ru/get/6209/87196971.23/0_78f7c_db3f3c5b_L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0" y="981075"/>
            <a:ext cx="259291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 descr="mhtml:file://C:\Users\User\Desktop\животные%20и%20их%20детеныши.mht!http://img-fotki.yandex.ru/get/6108/87196971.22/0_78f70_e4d43c65_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618" y="2565400"/>
            <a:ext cx="3456516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1" descr="GallusGallus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534" y="3500438"/>
            <a:ext cx="259291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3" descr="mhtml:file://C:\Users\User\Desktop\животные%20и%20их%20детеныши.mht!http://img-fotki.yandex.ru/get/5114/87196971.22/0_78f6a_f4941ca5_L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8892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3695701" y="4365625"/>
            <a:ext cx="44174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Домашними называют животных которые живут рядом с человеком. Он о них заботитс</a:t>
            </a:r>
            <a:r>
              <a:rPr lang="ru-RU" sz="1600" i="1" dirty="0"/>
              <a:t>я </a:t>
            </a:r>
            <a:r>
              <a:rPr lang="ru-RU" sz="1600" dirty="0"/>
              <a:t>(строит жилище, кормит, ухаживает). А животные приносят за это человеку пользу (мясо, молоко, сало, яйцо, шерсть, пух и помогают обрабатывать землю, сторожить дом.</a:t>
            </a:r>
          </a:p>
        </p:txBody>
      </p:sp>
      <p:pic>
        <p:nvPicPr>
          <p:cNvPr id="15372" name="Рисунок 14" descr="1238185293_1238083767_vstavka2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501" y="3644901"/>
            <a:ext cx="17653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11652000" y="6313176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2727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6474" y="1191492"/>
            <a:ext cx="8717540" cy="48505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д/и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Четвёртый лишний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«Отгадай загадку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>
              <a:buClr>
                <a:srgbClr val="90C226"/>
              </a:buClr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«Найди детёныша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0">
              <a:buClr>
                <a:srgbClr val="90C226"/>
              </a:buClr>
            </a:pPr>
            <a:r>
              <a:rPr lang="ru-RU" sz="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«Накорми животное»</a:t>
            </a:r>
          </a:p>
          <a:p>
            <a:pPr lvl="0">
              <a:buClr>
                <a:srgbClr val="90C226"/>
              </a:buClr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«Кого мы встретили на ферме?»</a:t>
            </a:r>
          </a:p>
          <a:p>
            <a:pPr lvl="0">
              <a:buClr>
                <a:srgbClr val="90C226"/>
              </a:buClr>
            </a:pP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д/и «Чей домик?»</a:t>
            </a:r>
          </a:p>
          <a:p>
            <a:pPr lvl="0">
              <a:buClr>
                <a:srgbClr val="90C226"/>
              </a:buClr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90C226"/>
              </a:buClr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9342321" y="1210330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9342322" y="1844858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rId4" action="ppaction://hlinksldjump" highlightClick="1"/>
          </p:cNvPr>
          <p:cNvSpPr/>
          <p:nvPr/>
        </p:nvSpPr>
        <p:spPr>
          <a:xfrm>
            <a:off x="9342323" y="2517644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сведения 9">
            <a:hlinkClick r:id="rId5" action="ppaction://hlinksldjump" highlightClick="1"/>
          </p:cNvPr>
          <p:cNvSpPr/>
          <p:nvPr/>
        </p:nvSpPr>
        <p:spPr>
          <a:xfrm>
            <a:off x="9343458" y="3131126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сведения 10">
            <a:hlinkClick r:id="rId4" action="ppaction://hlinksldjump" highlightClick="1"/>
          </p:cNvPr>
          <p:cNvSpPr/>
          <p:nvPr/>
        </p:nvSpPr>
        <p:spPr>
          <a:xfrm>
            <a:off x="9320107" y="3705252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сведения 11">
            <a:hlinkClick r:id="rId6" action="ppaction://hlinksldjump" highlightClick="1"/>
          </p:cNvPr>
          <p:cNvSpPr/>
          <p:nvPr/>
        </p:nvSpPr>
        <p:spPr>
          <a:xfrm>
            <a:off x="9320108" y="4313745"/>
            <a:ext cx="446809" cy="48102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0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Четвёртый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лишний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658" y="2387143"/>
            <a:ext cx="1619250" cy="1552575"/>
          </a:xfrm>
          <a:prstGeom prst="rect">
            <a:avLst/>
          </a:prstGeom>
        </p:spPr>
      </p:pic>
      <p:pic>
        <p:nvPicPr>
          <p:cNvPr id="10" name="Рисунок 9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108" y="4308919"/>
            <a:ext cx="1609725" cy="1562100"/>
          </a:xfrm>
          <a:prstGeom prst="rect">
            <a:avLst/>
          </a:prstGeom>
        </p:spPr>
      </p:pic>
      <p:pic>
        <p:nvPicPr>
          <p:cNvPr id="11" name="Рисунок 10" descr="тигр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82" y="205978"/>
            <a:ext cx="1600200" cy="1590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0" y="2461558"/>
            <a:ext cx="3438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домашнее животное?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844" y="2461558"/>
            <a:ext cx="1613078" cy="1403747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7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37" y="1659187"/>
            <a:ext cx="4953000" cy="4333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Отгадай загадку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77900" y="2044700"/>
            <a:ext cx="720000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977900" y="2982300"/>
            <a:ext cx="720000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977900" y="3919900"/>
            <a:ext cx="720000" cy="72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2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3040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ни в жару,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Ни в стужу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снимает шубу?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3025" y="3837100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Управляющая кнопка: возврат 21">
            <a:hlinkClick r:id="rId3" action="ppaction://hlinksldjump" highlightClick="1"/>
          </p:cNvPr>
          <p:cNvSpPr/>
          <p:nvPr/>
        </p:nvSpPr>
        <p:spPr>
          <a:xfrm>
            <a:off x="11648836" y="6318000"/>
            <a:ext cx="540000" cy="54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вца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02137" y="5842000"/>
            <a:ext cx="609600" cy="609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76446">
            <a:off x="4603804" y="1786411"/>
            <a:ext cx="5806266" cy="305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022588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72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304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копытом стучу, стучу.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Я скачу, скачу.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Грива вьётся на ветру.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это?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9284" y="3946996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Управляющая кнопка: возврат 20">
            <a:hlinkClick r:id="rId3" action="ppaction://hlinksldjump" highlightClick="1"/>
          </p:cNvPr>
          <p:cNvSpPr/>
          <p:nvPr/>
        </p:nvSpPr>
        <p:spPr>
          <a:xfrm>
            <a:off x="11641412" y="6318000"/>
            <a:ext cx="540000" cy="54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лошадь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42406" y="5848357"/>
            <a:ext cx="609600" cy="6096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79201">
            <a:off x="6095999" y="1016000"/>
            <a:ext cx="3911461" cy="364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146967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47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Отгадай загадку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304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имеет пятачок,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зажатый в кулачок?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ногах его копытца.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 и пьет из корытца.</a:t>
            </a:r>
          </a:p>
        </p:txBody>
      </p:sp>
      <p:sp>
        <p:nvSpPr>
          <p:cNvPr id="4" name="Овал 3"/>
          <p:cNvSpPr/>
          <p:nvPr/>
        </p:nvSpPr>
        <p:spPr>
          <a:xfrm>
            <a:off x="453575" y="3841753"/>
            <a:ext cx="1800000" cy="180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Управляющая кнопка: возврат 21">
            <a:hlinkClick r:id="rId3" action="ppaction://hlinksldjump" highlightClick="1"/>
          </p:cNvPr>
          <p:cNvSpPr/>
          <p:nvPr/>
        </p:nvSpPr>
        <p:spPr>
          <a:xfrm>
            <a:off x="11652000" y="6318000"/>
            <a:ext cx="540000" cy="540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винья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111247" y="5238750"/>
            <a:ext cx="609600" cy="60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499788">
            <a:off x="6094325" y="1015999"/>
            <a:ext cx="4470905" cy="372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392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06508" cy="810126"/>
          </a:xfrm>
        </p:spPr>
        <p:txBody>
          <a:bodyPr/>
          <a:lstStyle/>
          <a:p>
            <a:r>
              <a:rPr lang="ru-RU" dirty="0" smtClean="0"/>
              <a:t>Накорми животное.</a:t>
            </a:r>
            <a:endParaRPr lang="ru-RU" dirty="0"/>
          </a:p>
        </p:txBody>
      </p:sp>
      <p:pic>
        <p:nvPicPr>
          <p:cNvPr id="7" name="Picture 5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4714" y="1073277"/>
            <a:ext cx="2056081" cy="22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042" y="1277886"/>
            <a:ext cx="2547558" cy="218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9FCF5"/>
              </a:clrFrom>
              <a:clrTo>
                <a:srgbClr val="F9FC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82" y="1598010"/>
            <a:ext cx="2963333" cy="17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883" y="1412775"/>
            <a:ext cx="2319454" cy="191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241" y="4033441"/>
            <a:ext cx="2130013" cy="227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144" y="3827755"/>
            <a:ext cx="2485421" cy="248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565" y="4461389"/>
            <a:ext cx="2611048" cy="14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590" y="4664288"/>
            <a:ext cx="2390461" cy="111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613" y="6297613"/>
            <a:ext cx="56038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82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45899 -0.35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7774 -0.261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0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162 L -0.79284 -0.296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4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20274 -0.3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43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1452</TotalTime>
  <Words>201</Words>
  <Application>Microsoft Office PowerPoint</Application>
  <PresentationFormat>Произвольный</PresentationFormat>
  <Paragraphs>48</Paragraphs>
  <Slides>11</Slides>
  <Notes>2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Конспект по теме «Домашние животные» для детей среднего возраста</vt:lpstr>
      <vt:lpstr>Слайд 2</vt:lpstr>
      <vt:lpstr>Дидактические игры:</vt:lpstr>
      <vt:lpstr>Четвёртый лишний</vt:lpstr>
      <vt:lpstr>Отгадай загадку</vt:lpstr>
      <vt:lpstr>Отгадай загадку</vt:lpstr>
      <vt:lpstr>Отгадай загадку</vt:lpstr>
      <vt:lpstr>Отгадай загадку</vt:lpstr>
      <vt:lpstr>Накорми животное.</vt:lpstr>
      <vt:lpstr>Кого мы встретили на ферме?</vt:lpstr>
      <vt:lpstr>Чей домик?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Женя</cp:lastModifiedBy>
  <cp:revision>257</cp:revision>
  <dcterms:created xsi:type="dcterms:W3CDTF">2018-11-24T10:23:42Z</dcterms:created>
  <dcterms:modified xsi:type="dcterms:W3CDTF">2023-10-25T06:11:41Z</dcterms:modified>
</cp:coreProperties>
</file>